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62" r:id="rId3"/>
    <p:sldId id="261"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E6C"/>
    <a:srgbClr val="5A3600"/>
    <a:srgbClr val="A8C813"/>
    <a:srgbClr val="002B38"/>
    <a:srgbClr val="008CC8"/>
    <a:srgbClr val="EFA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053A3-DC50-43AB-8388-55C10CB607DF}" v="4" dt="2024-04-24T06:48:50.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21" autoAdjust="0"/>
    <p:restoredTop sz="94660"/>
  </p:normalViewPr>
  <p:slideViewPr>
    <p:cSldViewPr snapToGrid="0" showGuides="1">
      <p:cViewPr varScale="1">
        <p:scale>
          <a:sx n="126" d="100"/>
          <a:sy n="126" d="100"/>
        </p:scale>
        <p:origin x="326"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ze, Christian" userId="631d7344-76b2-43ed-b7f4-f7ca4ae3ddfc" providerId="ADAL" clId="{4EBBF65F-7742-4DEF-9635-418AC4CD011A}"/>
    <pc:docChg chg="undo custSel modSld modMainMaster">
      <pc:chgData name="Schulze, Christian" userId="631d7344-76b2-43ed-b7f4-f7ca4ae3ddfc" providerId="ADAL" clId="{4EBBF65F-7742-4DEF-9635-418AC4CD011A}" dt="2023-04-12T19:04:25.293" v="102" actId="478"/>
      <pc:docMkLst>
        <pc:docMk/>
      </pc:docMkLst>
      <pc:sldChg chg="modSp mod">
        <pc:chgData name="Schulze, Christian" userId="631d7344-76b2-43ed-b7f4-f7ca4ae3ddfc" providerId="ADAL" clId="{4EBBF65F-7742-4DEF-9635-418AC4CD011A}" dt="2023-04-12T18:57:40.075" v="16" actId="27636"/>
        <pc:sldMkLst>
          <pc:docMk/>
          <pc:sldMk cId="3303034767" sldId="256"/>
        </pc:sldMkLst>
        <pc:spChg chg="mod">
          <ac:chgData name="Schulze, Christian" userId="631d7344-76b2-43ed-b7f4-f7ca4ae3ddfc" providerId="ADAL" clId="{4EBBF65F-7742-4DEF-9635-418AC4CD011A}" dt="2023-04-12T18:57:40.075" v="16" actId="27636"/>
          <ac:spMkLst>
            <pc:docMk/>
            <pc:sldMk cId="3303034767" sldId="256"/>
            <ac:spMk id="11" creationId="{782866E6-90A5-4F73-8992-BA7A35971141}"/>
          </ac:spMkLst>
        </pc:spChg>
      </pc:sldChg>
      <pc:sldChg chg="modSp mod">
        <pc:chgData name="Schulze, Christian" userId="631d7344-76b2-43ed-b7f4-f7ca4ae3ddfc" providerId="ADAL" clId="{4EBBF65F-7742-4DEF-9635-418AC4CD011A}" dt="2023-04-12T18:59:34.789" v="47" actId="27636"/>
        <pc:sldMkLst>
          <pc:docMk/>
          <pc:sldMk cId="761244363" sldId="257"/>
        </pc:sldMkLst>
        <pc:spChg chg="mod">
          <ac:chgData name="Schulze, Christian" userId="631d7344-76b2-43ed-b7f4-f7ca4ae3ddfc" providerId="ADAL" clId="{4EBBF65F-7742-4DEF-9635-418AC4CD011A}" dt="2023-04-12T18:59:34.789" v="47" actId="27636"/>
          <ac:spMkLst>
            <pc:docMk/>
            <pc:sldMk cId="761244363" sldId="257"/>
            <ac:spMk id="3" creationId="{924AB8A2-E00F-4F0A-81F7-2F04A6985DEB}"/>
          </ac:spMkLst>
        </pc:spChg>
      </pc:sldChg>
      <pc:sldMasterChg chg="modSp addSldLayout modSldLayout sldLayoutOrd">
        <pc:chgData name="Schulze, Christian" userId="631d7344-76b2-43ed-b7f4-f7ca4ae3ddfc" providerId="ADAL" clId="{4EBBF65F-7742-4DEF-9635-418AC4CD011A}" dt="2023-04-12T19:04:25.293" v="102" actId="478"/>
        <pc:sldMasterMkLst>
          <pc:docMk/>
          <pc:sldMasterMk cId="2793678323" sldId="2147483648"/>
        </pc:sldMasterMkLst>
        <pc:sldLayoutChg chg="addSp delSp modSp mod">
          <pc:chgData name="Schulze, Christian" userId="631d7344-76b2-43ed-b7f4-f7ca4ae3ddfc" providerId="ADAL" clId="{4EBBF65F-7742-4DEF-9635-418AC4CD011A}" dt="2023-04-12T18:57:52.086" v="18" actId="207"/>
          <pc:sldLayoutMkLst>
            <pc:docMk/>
            <pc:sldMasterMk cId="2793678323" sldId="2147483648"/>
            <pc:sldLayoutMk cId="2402223736" sldId="2147483649"/>
          </pc:sldLayoutMkLst>
          <pc:spChg chg="mod">
            <ac:chgData name="Schulze, Christian" userId="631d7344-76b2-43ed-b7f4-f7ca4ae3ddfc" providerId="ADAL" clId="{4EBBF65F-7742-4DEF-9635-418AC4CD011A}" dt="2023-04-12T18:57:34.638" v="14" actId="2711"/>
            <ac:spMkLst>
              <pc:docMk/>
              <pc:sldMasterMk cId="2793678323" sldId="2147483648"/>
              <pc:sldLayoutMk cId="2402223736" sldId="2147483649"/>
              <ac:spMk id="2" creationId="{913F1D7A-A424-4081-9BFA-7F169B9B1488}"/>
            </ac:spMkLst>
          </pc:spChg>
          <pc:spChg chg="mod">
            <ac:chgData name="Schulze, Christian" userId="631d7344-76b2-43ed-b7f4-f7ca4ae3ddfc" providerId="ADAL" clId="{4EBBF65F-7742-4DEF-9635-418AC4CD011A}" dt="2023-04-12T18:57:52.086" v="18" actId="207"/>
            <ac:spMkLst>
              <pc:docMk/>
              <pc:sldMasterMk cId="2793678323" sldId="2147483648"/>
              <pc:sldLayoutMk cId="2402223736" sldId="2147483649"/>
              <ac:spMk id="3" creationId="{CB4E2B5F-FA92-4E92-889A-EE2FAE5E96E4}"/>
            </ac:spMkLst>
          </pc:spChg>
          <pc:picChg chg="add mod ord">
            <ac:chgData name="Schulze, Christian" userId="631d7344-76b2-43ed-b7f4-f7ca4ae3ddfc" providerId="ADAL" clId="{4EBBF65F-7742-4DEF-9635-418AC4CD011A}" dt="2023-04-12T18:57:26.243" v="12" actId="167"/>
            <ac:picMkLst>
              <pc:docMk/>
              <pc:sldMasterMk cId="2793678323" sldId="2147483648"/>
              <pc:sldLayoutMk cId="2402223736" sldId="2147483649"/>
              <ac:picMk id="4" creationId="{34984A1D-8B01-2EA4-B298-C3FC93F0E2A8}"/>
            </ac:picMkLst>
          </pc:picChg>
          <pc:picChg chg="del">
            <ac:chgData name="Schulze, Christian" userId="631d7344-76b2-43ed-b7f4-f7ca4ae3ddfc" providerId="ADAL" clId="{4EBBF65F-7742-4DEF-9635-418AC4CD011A}" dt="2023-04-12T18:57:17.553" v="10" actId="478"/>
            <ac:picMkLst>
              <pc:docMk/>
              <pc:sldMasterMk cId="2793678323" sldId="2147483648"/>
              <pc:sldLayoutMk cId="2402223736" sldId="2147483649"/>
              <ac:picMk id="10" creationId="{61CA2A5B-AB52-442E-A851-4D35549718BF}"/>
            </ac:picMkLst>
          </pc:picChg>
        </pc:sldLayoutChg>
        <pc:sldLayoutChg chg="addSp delSp modSp mod">
          <pc:chgData name="Schulze, Christian" userId="631d7344-76b2-43ed-b7f4-f7ca4ae3ddfc" providerId="ADAL" clId="{4EBBF65F-7742-4DEF-9635-418AC4CD011A}" dt="2023-04-12T19:03:53.077" v="90" actId="207"/>
          <pc:sldLayoutMkLst>
            <pc:docMk/>
            <pc:sldMasterMk cId="2793678323" sldId="2147483648"/>
            <pc:sldLayoutMk cId="1571624471" sldId="2147483650"/>
          </pc:sldLayoutMkLst>
          <pc:spChg chg="mod">
            <ac:chgData name="Schulze, Christian" userId="631d7344-76b2-43ed-b7f4-f7ca4ae3ddfc" providerId="ADAL" clId="{4EBBF65F-7742-4DEF-9635-418AC4CD011A}" dt="2023-04-12T19:03:15.920" v="82" actId="207"/>
            <ac:spMkLst>
              <pc:docMk/>
              <pc:sldMasterMk cId="2793678323" sldId="2147483648"/>
              <pc:sldLayoutMk cId="1571624471" sldId="2147483650"/>
              <ac:spMk id="2" creationId="{D917238A-7E65-4094-A497-2773A7BA723B}"/>
            </ac:spMkLst>
          </pc:spChg>
          <pc:spChg chg="mod">
            <ac:chgData name="Schulze, Christian" userId="631d7344-76b2-43ed-b7f4-f7ca4ae3ddfc" providerId="ADAL" clId="{4EBBF65F-7742-4DEF-9635-418AC4CD011A}" dt="2023-04-12T19:03:19.224" v="83" actId="207"/>
            <ac:spMkLst>
              <pc:docMk/>
              <pc:sldMasterMk cId="2793678323" sldId="2147483648"/>
              <pc:sldLayoutMk cId="1571624471" sldId="2147483650"/>
              <ac:spMk id="3" creationId="{CEBBBD92-3982-4837-A6D0-44C365F9CCEC}"/>
            </ac:spMkLst>
          </pc:spChg>
          <pc:spChg chg="mod">
            <ac:chgData name="Schulze, Christian" userId="631d7344-76b2-43ed-b7f4-f7ca4ae3ddfc" providerId="ADAL" clId="{4EBBF65F-7742-4DEF-9635-418AC4CD011A}" dt="2023-04-12T19:03:36.491" v="85" actId="207"/>
            <ac:spMkLst>
              <pc:docMk/>
              <pc:sldMasterMk cId="2793678323" sldId="2147483648"/>
              <pc:sldLayoutMk cId="1571624471" sldId="2147483650"/>
              <ac:spMk id="5" creationId="{C9989DE5-2DA2-4CF5-919B-C8A1DC9B8D7D}"/>
            </ac:spMkLst>
          </pc:spChg>
          <pc:spChg chg="mod">
            <ac:chgData name="Schulze, Christian" userId="631d7344-76b2-43ed-b7f4-f7ca4ae3ddfc" providerId="ADAL" clId="{4EBBF65F-7742-4DEF-9635-418AC4CD011A}" dt="2023-04-12T19:03:53.077" v="90" actId="207"/>
            <ac:spMkLst>
              <pc:docMk/>
              <pc:sldMasterMk cId="2793678323" sldId="2147483648"/>
              <pc:sldLayoutMk cId="1571624471" sldId="2147483650"/>
              <ac:spMk id="6" creationId="{F8F815C9-DB3B-40E5-8678-A3B7B1250927}"/>
            </ac:spMkLst>
          </pc:spChg>
          <pc:picChg chg="add mod ord">
            <ac:chgData name="Schulze, Christian" userId="631d7344-76b2-43ed-b7f4-f7ca4ae3ddfc" providerId="ADAL" clId="{4EBBF65F-7742-4DEF-9635-418AC4CD011A}" dt="2023-04-12T19:03:43.059" v="87" actId="1076"/>
            <ac:picMkLst>
              <pc:docMk/>
              <pc:sldMasterMk cId="2793678323" sldId="2147483648"/>
              <pc:sldLayoutMk cId="1571624471" sldId="2147483650"/>
              <ac:picMk id="7" creationId="{E3CF6819-C6B0-84D6-2C0E-0E60FB870916}"/>
            </ac:picMkLst>
          </pc:picChg>
          <pc:picChg chg="del">
            <ac:chgData name="Schulze, Christian" userId="631d7344-76b2-43ed-b7f4-f7ca4ae3ddfc" providerId="ADAL" clId="{4EBBF65F-7742-4DEF-9635-418AC4CD011A}" dt="2023-04-12T19:03:03.444" v="68" actId="478"/>
            <ac:picMkLst>
              <pc:docMk/>
              <pc:sldMasterMk cId="2793678323" sldId="2147483648"/>
              <pc:sldLayoutMk cId="1571624471" sldId="2147483650"/>
              <ac:picMk id="8" creationId="{C98C8400-A32A-424A-8080-1C28EB6D6461}"/>
            </ac:picMkLst>
          </pc:picChg>
        </pc:sldLayoutChg>
        <pc:sldLayoutChg chg="addSp delSp modSp mod ord">
          <pc:chgData name="Schulze, Christian" userId="631d7344-76b2-43ed-b7f4-f7ca4ae3ddfc" providerId="ADAL" clId="{4EBBF65F-7742-4DEF-9635-418AC4CD011A}" dt="2023-04-12T19:01:37.765" v="67" actId="2711"/>
          <pc:sldLayoutMkLst>
            <pc:docMk/>
            <pc:sldMasterMk cId="2793678323" sldId="2147483648"/>
            <pc:sldLayoutMk cId="1426855938" sldId="2147483660"/>
          </pc:sldLayoutMkLst>
          <pc:spChg chg="mod">
            <ac:chgData name="Schulze, Christian" userId="631d7344-76b2-43ed-b7f4-f7ca4ae3ddfc" providerId="ADAL" clId="{4EBBF65F-7742-4DEF-9635-418AC4CD011A}" dt="2023-04-12T19:01:15.538" v="63" actId="207"/>
            <ac:spMkLst>
              <pc:docMk/>
              <pc:sldMasterMk cId="2793678323" sldId="2147483648"/>
              <pc:sldLayoutMk cId="1426855938" sldId="2147483660"/>
              <ac:spMk id="2" creationId="{913F1D7A-A424-4081-9BFA-7F169B9B1488}"/>
            </ac:spMkLst>
          </pc:spChg>
          <pc:spChg chg="mod">
            <ac:chgData name="Schulze, Christian" userId="631d7344-76b2-43ed-b7f4-f7ca4ae3ddfc" providerId="ADAL" clId="{4EBBF65F-7742-4DEF-9635-418AC4CD011A}" dt="2023-04-12T19:01:37.765" v="67" actId="2711"/>
            <ac:spMkLst>
              <pc:docMk/>
              <pc:sldMasterMk cId="2793678323" sldId="2147483648"/>
              <pc:sldLayoutMk cId="1426855938" sldId="2147483660"/>
              <ac:spMk id="3" creationId="{CB4E2B5F-FA92-4E92-889A-EE2FAE5E96E4}"/>
            </ac:spMkLst>
          </pc:spChg>
          <pc:picChg chg="add del mod">
            <ac:chgData name="Schulze, Christian" userId="631d7344-76b2-43ed-b7f4-f7ca4ae3ddfc" providerId="ADAL" clId="{4EBBF65F-7742-4DEF-9635-418AC4CD011A}" dt="2023-04-12T18:59:02.182" v="39" actId="478"/>
            <ac:picMkLst>
              <pc:docMk/>
              <pc:sldMasterMk cId="2793678323" sldId="2147483648"/>
              <pc:sldLayoutMk cId="1426855938" sldId="2147483660"/>
              <ac:picMk id="5" creationId="{33B8C581-5F35-EBA3-5649-1B656B15907B}"/>
            </ac:picMkLst>
          </pc:picChg>
          <pc:picChg chg="add del mod">
            <ac:chgData name="Schulze, Christian" userId="631d7344-76b2-43ed-b7f4-f7ca4ae3ddfc" providerId="ADAL" clId="{4EBBF65F-7742-4DEF-9635-418AC4CD011A}" dt="2023-04-12T18:58:58.181" v="37" actId="478"/>
            <ac:picMkLst>
              <pc:docMk/>
              <pc:sldMasterMk cId="2793678323" sldId="2147483648"/>
              <pc:sldLayoutMk cId="1426855938" sldId="2147483660"/>
              <ac:picMk id="7" creationId="{2793DB1E-6E00-7ED9-906A-5CEBF4CBB54B}"/>
            </ac:picMkLst>
          </pc:picChg>
          <pc:picChg chg="del">
            <ac:chgData name="Schulze, Christian" userId="631d7344-76b2-43ed-b7f4-f7ca4ae3ddfc" providerId="ADAL" clId="{4EBBF65F-7742-4DEF-9635-418AC4CD011A}" dt="2023-04-12T18:42:03.330" v="1" actId="478"/>
            <ac:picMkLst>
              <pc:docMk/>
              <pc:sldMasterMk cId="2793678323" sldId="2147483648"/>
              <pc:sldLayoutMk cId="1426855938" sldId="2147483660"/>
              <ac:picMk id="9" creationId="{9735B730-045D-4810-AAE9-52DEBE180839}"/>
            </ac:picMkLst>
          </pc:picChg>
          <pc:picChg chg="add mod ord">
            <ac:chgData name="Schulze, Christian" userId="631d7344-76b2-43ed-b7f4-f7ca4ae3ddfc" providerId="ADAL" clId="{4EBBF65F-7742-4DEF-9635-418AC4CD011A}" dt="2023-04-12T19:01:01.210" v="60" actId="167"/>
            <ac:picMkLst>
              <pc:docMk/>
              <pc:sldMasterMk cId="2793678323" sldId="2147483648"/>
              <pc:sldLayoutMk cId="1426855938" sldId="2147483660"/>
              <ac:picMk id="10" creationId="{3B610523-4794-172F-6CDD-4C7245236D26}"/>
            </ac:picMkLst>
          </pc:picChg>
          <pc:picChg chg="add del mod">
            <ac:chgData name="Schulze, Christian" userId="631d7344-76b2-43ed-b7f4-f7ca4ae3ddfc" providerId="ADAL" clId="{4EBBF65F-7742-4DEF-9635-418AC4CD011A}" dt="2023-04-12T18:58:00.147" v="19" actId="21"/>
            <ac:picMkLst>
              <pc:docMk/>
              <pc:sldMasterMk cId="2793678323" sldId="2147483648"/>
              <pc:sldLayoutMk cId="1426855938" sldId="2147483660"/>
              <ac:picMk id="12" creationId="{218EAFAB-1F76-8AB5-CE7D-84261F8A9A6A}"/>
            </ac:picMkLst>
          </pc:picChg>
          <pc:picChg chg="add del mod">
            <ac:chgData name="Schulze, Christian" userId="631d7344-76b2-43ed-b7f4-f7ca4ae3ddfc" providerId="ADAL" clId="{4EBBF65F-7742-4DEF-9635-418AC4CD011A}" dt="2023-04-12T18:57:15.514" v="9" actId="21"/>
            <ac:picMkLst>
              <pc:docMk/>
              <pc:sldMasterMk cId="2793678323" sldId="2147483648"/>
              <pc:sldLayoutMk cId="1426855938" sldId="2147483660"/>
              <ac:picMk id="14" creationId="{FF330629-6433-CD07-1945-A44C35C33C86}"/>
            </ac:picMkLst>
          </pc:picChg>
        </pc:sldLayoutChg>
        <pc:sldLayoutChg chg="addSp delSp modSp mod">
          <pc:chgData name="Schulze, Christian" userId="631d7344-76b2-43ed-b7f4-f7ca4ae3ddfc" providerId="ADAL" clId="{4EBBF65F-7742-4DEF-9635-418AC4CD011A}" dt="2023-04-12T18:58:06.047" v="22" actId="167"/>
          <pc:sldLayoutMkLst>
            <pc:docMk/>
            <pc:sldMasterMk cId="2793678323" sldId="2147483648"/>
            <pc:sldLayoutMk cId="22299385" sldId="2147483661"/>
          </pc:sldLayoutMkLst>
          <pc:picChg chg="del">
            <ac:chgData name="Schulze, Christian" userId="631d7344-76b2-43ed-b7f4-f7ca4ae3ddfc" providerId="ADAL" clId="{4EBBF65F-7742-4DEF-9635-418AC4CD011A}" dt="2023-04-12T18:58:02.491" v="20" actId="478"/>
            <ac:picMkLst>
              <pc:docMk/>
              <pc:sldMasterMk cId="2793678323" sldId="2147483648"/>
              <pc:sldLayoutMk cId="22299385" sldId="2147483661"/>
              <ac:picMk id="4" creationId="{34984A1D-8B01-2EA4-B298-C3FC93F0E2A8}"/>
            </ac:picMkLst>
          </pc:picChg>
          <pc:picChg chg="add mod ord">
            <ac:chgData name="Schulze, Christian" userId="631d7344-76b2-43ed-b7f4-f7ca4ae3ddfc" providerId="ADAL" clId="{4EBBF65F-7742-4DEF-9635-418AC4CD011A}" dt="2023-04-12T18:58:06.047" v="22" actId="167"/>
            <ac:picMkLst>
              <pc:docMk/>
              <pc:sldMasterMk cId="2793678323" sldId="2147483648"/>
              <pc:sldLayoutMk cId="22299385" sldId="2147483661"/>
              <ac:picMk id="5" creationId="{68F6550F-CDB7-41E2-D4BB-60F4627A94C5}"/>
            </ac:picMkLst>
          </pc:picChg>
        </pc:sldLayoutChg>
        <pc:sldLayoutChg chg="addSp delSp modSp mod">
          <pc:chgData name="Schulze, Christian" userId="631d7344-76b2-43ed-b7f4-f7ca4ae3ddfc" providerId="ADAL" clId="{4EBBF65F-7742-4DEF-9635-418AC4CD011A}" dt="2023-04-12T18:58:26.208" v="31" actId="167"/>
          <pc:sldLayoutMkLst>
            <pc:docMk/>
            <pc:sldMasterMk cId="2793678323" sldId="2147483648"/>
            <pc:sldLayoutMk cId="2666561013" sldId="2147483662"/>
          </pc:sldLayoutMkLst>
          <pc:picChg chg="del">
            <ac:chgData name="Schulze, Christian" userId="631d7344-76b2-43ed-b7f4-f7ca4ae3ddfc" providerId="ADAL" clId="{4EBBF65F-7742-4DEF-9635-418AC4CD011A}" dt="2023-04-12T18:58:09.908" v="23" actId="478"/>
            <ac:picMkLst>
              <pc:docMk/>
              <pc:sldMasterMk cId="2793678323" sldId="2147483648"/>
              <pc:sldLayoutMk cId="2666561013" sldId="2147483662"/>
              <ac:picMk id="4" creationId="{34984A1D-8B01-2EA4-B298-C3FC93F0E2A8}"/>
            </ac:picMkLst>
          </pc:picChg>
          <pc:picChg chg="add del mod">
            <ac:chgData name="Schulze, Christian" userId="631d7344-76b2-43ed-b7f4-f7ca4ae3ddfc" providerId="ADAL" clId="{4EBBF65F-7742-4DEF-9635-418AC4CD011A}" dt="2023-04-12T18:58:18.635" v="27" actId="478"/>
            <ac:picMkLst>
              <pc:docMk/>
              <pc:sldMasterMk cId="2793678323" sldId="2147483648"/>
              <pc:sldLayoutMk cId="2666561013" sldId="2147483662"/>
              <ac:picMk id="5" creationId="{0C75A580-09C1-C485-B832-9C62B1863910}"/>
            </ac:picMkLst>
          </pc:picChg>
          <pc:picChg chg="add mod ord">
            <ac:chgData name="Schulze, Christian" userId="631d7344-76b2-43ed-b7f4-f7ca4ae3ddfc" providerId="ADAL" clId="{4EBBF65F-7742-4DEF-9635-418AC4CD011A}" dt="2023-04-12T18:58:26.208" v="31" actId="167"/>
            <ac:picMkLst>
              <pc:docMk/>
              <pc:sldMasterMk cId="2793678323" sldId="2147483648"/>
              <pc:sldLayoutMk cId="2666561013" sldId="2147483662"/>
              <ac:picMk id="7" creationId="{1E073055-4BD6-3CE7-6EA2-F56F33B2F8C9}"/>
            </ac:picMkLst>
          </pc:picChg>
        </pc:sldLayoutChg>
        <pc:sldLayoutChg chg="addSp delSp modSp add mod ord modTransition">
          <pc:chgData name="Schulze, Christian" userId="631d7344-76b2-43ed-b7f4-f7ca4ae3ddfc" providerId="ADAL" clId="{4EBBF65F-7742-4DEF-9635-418AC4CD011A}" dt="2023-04-12T19:01:25.397" v="66" actId="2711"/>
          <pc:sldLayoutMkLst>
            <pc:docMk/>
            <pc:sldMasterMk cId="2793678323" sldId="2147483648"/>
            <pc:sldLayoutMk cId="378899242" sldId="2147483663"/>
          </pc:sldLayoutMkLst>
          <pc:spChg chg="mod">
            <ac:chgData name="Schulze, Christian" userId="631d7344-76b2-43ed-b7f4-f7ca4ae3ddfc" providerId="ADAL" clId="{4EBBF65F-7742-4DEF-9635-418AC4CD011A}" dt="2023-04-12T19:01:20.092" v="64" actId="207"/>
            <ac:spMkLst>
              <pc:docMk/>
              <pc:sldMasterMk cId="2793678323" sldId="2147483648"/>
              <pc:sldLayoutMk cId="378899242" sldId="2147483663"/>
              <ac:spMk id="2" creationId="{913F1D7A-A424-4081-9BFA-7F169B9B1488}"/>
            </ac:spMkLst>
          </pc:spChg>
          <pc:spChg chg="mod">
            <ac:chgData name="Schulze, Christian" userId="631d7344-76b2-43ed-b7f4-f7ca4ae3ddfc" providerId="ADAL" clId="{4EBBF65F-7742-4DEF-9635-418AC4CD011A}" dt="2023-04-12T19:01:25.397" v="66" actId="2711"/>
            <ac:spMkLst>
              <pc:docMk/>
              <pc:sldMasterMk cId="2793678323" sldId="2147483648"/>
              <pc:sldLayoutMk cId="378899242" sldId="2147483663"/>
              <ac:spMk id="3" creationId="{CB4E2B5F-FA92-4E92-889A-EE2FAE5E96E4}"/>
            </ac:spMkLst>
          </pc:spChg>
          <pc:picChg chg="del">
            <ac:chgData name="Schulze, Christian" userId="631d7344-76b2-43ed-b7f4-f7ca4ae3ddfc" providerId="ADAL" clId="{4EBBF65F-7742-4DEF-9635-418AC4CD011A}" dt="2023-04-12T18:58:50.019" v="35" actId="478"/>
            <ac:picMkLst>
              <pc:docMk/>
              <pc:sldMasterMk cId="2793678323" sldId="2147483648"/>
              <pc:sldLayoutMk cId="378899242" sldId="2147483663"/>
              <ac:picMk id="5" creationId="{33B8C581-5F35-EBA3-5649-1B656B15907B}"/>
            </ac:picMkLst>
          </pc:picChg>
          <pc:picChg chg="add del mod ord">
            <ac:chgData name="Schulze, Christian" userId="631d7344-76b2-43ed-b7f4-f7ca4ae3ddfc" providerId="ADAL" clId="{4EBBF65F-7742-4DEF-9635-418AC4CD011A}" dt="2023-04-12T19:00:45.193" v="58" actId="1076"/>
            <ac:picMkLst>
              <pc:docMk/>
              <pc:sldMasterMk cId="2793678323" sldId="2147483648"/>
              <pc:sldLayoutMk cId="378899242" sldId="2147483663"/>
              <ac:picMk id="7" creationId="{2793DB1E-6E00-7ED9-906A-5CEBF4CBB54B}"/>
            </ac:picMkLst>
          </pc:picChg>
          <pc:picChg chg="del">
            <ac:chgData name="Schulze, Christian" userId="631d7344-76b2-43ed-b7f4-f7ca4ae3ddfc" providerId="ADAL" clId="{4EBBF65F-7742-4DEF-9635-418AC4CD011A}" dt="2023-04-12T18:58:44.114" v="33" actId="478"/>
            <ac:picMkLst>
              <pc:docMk/>
              <pc:sldMasterMk cId="2793678323" sldId="2147483648"/>
              <pc:sldLayoutMk cId="378899242" sldId="2147483663"/>
              <ac:picMk id="10" creationId="{3B610523-4794-172F-6CDD-4C7245236D26}"/>
            </ac:picMkLst>
          </pc:picChg>
        </pc:sldLayoutChg>
        <pc:sldLayoutChg chg="addSp delSp modSp mod">
          <pc:chgData name="Schulze, Christian" userId="631d7344-76b2-43ed-b7f4-f7ca4ae3ddfc" providerId="ADAL" clId="{4EBBF65F-7742-4DEF-9635-418AC4CD011A}" dt="2023-04-12T19:04:19.159" v="101" actId="171"/>
          <pc:sldLayoutMkLst>
            <pc:docMk/>
            <pc:sldMasterMk cId="2793678323" sldId="2147483648"/>
            <pc:sldLayoutMk cId="1733704048" sldId="2147483664"/>
          </pc:sldLayoutMkLst>
          <pc:picChg chg="del">
            <ac:chgData name="Schulze, Christian" userId="631d7344-76b2-43ed-b7f4-f7ca4ae3ddfc" providerId="ADAL" clId="{4EBBF65F-7742-4DEF-9635-418AC4CD011A}" dt="2023-04-12T19:04:02.804" v="91" actId="478"/>
            <ac:picMkLst>
              <pc:docMk/>
              <pc:sldMasterMk cId="2793678323" sldId="2147483648"/>
              <pc:sldLayoutMk cId="1733704048" sldId="2147483664"/>
              <ac:picMk id="7" creationId="{E3CF6819-C6B0-84D6-2C0E-0E60FB870916}"/>
            </ac:picMkLst>
          </pc:picChg>
          <pc:picChg chg="add del mod">
            <ac:chgData name="Schulze, Christian" userId="631d7344-76b2-43ed-b7f4-f7ca4ae3ddfc" providerId="ADAL" clId="{4EBBF65F-7742-4DEF-9635-418AC4CD011A}" dt="2023-04-12T19:04:07.900" v="93" actId="478"/>
            <ac:picMkLst>
              <pc:docMk/>
              <pc:sldMasterMk cId="2793678323" sldId="2147483648"/>
              <pc:sldLayoutMk cId="1733704048" sldId="2147483664"/>
              <ac:picMk id="8" creationId="{FF84E64B-6011-DFF1-89D3-09B7CF5428FA}"/>
            </ac:picMkLst>
          </pc:picChg>
          <pc:picChg chg="add mod ord">
            <ac:chgData name="Schulze, Christian" userId="631d7344-76b2-43ed-b7f4-f7ca4ae3ddfc" providerId="ADAL" clId="{4EBBF65F-7742-4DEF-9635-418AC4CD011A}" dt="2023-04-12T19:04:19.159" v="101" actId="171"/>
            <ac:picMkLst>
              <pc:docMk/>
              <pc:sldMasterMk cId="2793678323" sldId="2147483648"/>
              <pc:sldLayoutMk cId="1733704048" sldId="2147483664"/>
              <ac:picMk id="10" creationId="{49642FA5-6A26-0A1B-00B5-3D0D658B58A8}"/>
            </ac:picMkLst>
          </pc:picChg>
        </pc:sldLayoutChg>
        <pc:sldLayoutChg chg="delSp mod">
          <pc:chgData name="Schulze, Christian" userId="631d7344-76b2-43ed-b7f4-f7ca4ae3ddfc" providerId="ADAL" clId="{4EBBF65F-7742-4DEF-9635-418AC4CD011A}" dt="2023-04-12T19:04:25.293" v="102" actId="478"/>
          <pc:sldLayoutMkLst>
            <pc:docMk/>
            <pc:sldMasterMk cId="2793678323" sldId="2147483648"/>
            <pc:sldLayoutMk cId="1133065196" sldId="2147483665"/>
          </pc:sldLayoutMkLst>
          <pc:picChg chg="del">
            <ac:chgData name="Schulze, Christian" userId="631d7344-76b2-43ed-b7f4-f7ca4ae3ddfc" providerId="ADAL" clId="{4EBBF65F-7742-4DEF-9635-418AC4CD011A}" dt="2023-04-12T19:04:25.293" v="102" actId="478"/>
            <ac:picMkLst>
              <pc:docMk/>
              <pc:sldMasterMk cId="2793678323" sldId="2147483648"/>
              <pc:sldLayoutMk cId="1133065196" sldId="2147483665"/>
              <ac:picMk id="10" creationId="{49642FA5-6A26-0A1B-00B5-3D0D658B58A8}"/>
            </ac:picMkLst>
          </pc:picChg>
        </pc:sldLayoutChg>
      </pc:sldMasterChg>
    </pc:docChg>
  </pc:docChgLst>
  <pc:docChgLst>
    <pc:chgData name="Schulze, Christian" userId="631d7344-76b2-43ed-b7f4-f7ca4ae3ddfc" providerId="ADAL" clId="{A59E34C6-E4E5-4D5B-8ACD-C5B8A7DA5493}"/>
    <pc:docChg chg="undo custSel addSld modSld sldOrd modMainMaster">
      <pc:chgData name="Schulze, Christian" userId="631d7344-76b2-43ed-b7f4-f7ca4ae3ddfc" providerId="ADAL" clId="{A59E34C6-E4E5-4D5B-8ACD-C5B8A7DA5493}" dt="2023-05-18T13:55:09.720" v="284" actId="6014"/>
      <pc:docMkLst>
        <pc:docMk/>
      </pc:docMkLst>
      <pc:sldChg chg="modSp mod chgLayout">
        <pc:chgData name="Schulze, Christian" userId="631d7344-76b2-43ed-b7f4-f7ca4ae3ddfc" providerId="ADAL" clId="{A59E34C6-E4E5-4D5B-8ACD-C5B8A7DA5493}" dt="2023-05-18T13:51:13.529" v="107" actId="700"/>
        <pc:sldMkLst>
          <pc:docMk/>
          <pc:sldMk cId="3303034767" sldId="256"/>
        </pc:sldMkLst>
        <pc:spChg chg="mod ord">
          <ac:chgData name="Schulze, Christian" userId="631d7344-76b2-43ed-b7f4-f7ca4ae3ddfc" providerId="ADAL" clId="{A59E34C6-E4E5-4D5B-8ACD-C5B8A7DA5493}" dt="2023-05-18T13:51:13.529" v="107" actId="700"/>
          <ac:spMkLst>
            <pc:docMk/>
            <pc:sldMk cId="3303034767" sldId="256"/>
            <ac:spMk id="10" creationId="{4025D35E-9355-439C-83D2-02318846C783}"/>
          </ac:spMkLst>
        </pc:spChg>
        <pc:spChg chg="mod ord">
          <ac:chgData name="Schulze, Christian" userId="631d7344-76b2-43ed-b7f4-f7ca4ae3ddfc" providerId="ADAL" clId="{A59E34C6-E4E5-4D5B-8ACD-C5B8A7DA5493}" dt="2023-05-18T13:51:13.529" v="107" actId="700"/>
          <ac:spMkLst>
            <pc:docMk/>
            <pc:sldMk cId="3303034767" sldId="256"/>
            <ac:spMk id="11" creationId="{782866E6-90A5-4F73-8992-BA7A35971141}"/>
          </ac:spMkLst>
        </pc:spChg>
      </pc:sldChg>
      <pc:sldChg chg="modSp mod chgLayout">
        <pc:chgData name="Schulze, Christian" userId="631d7344-76b2-43ed-b7f4-f7ca4ae3ddfc" providerId="ADAL" clId="{A59E34C6-E4E5-4D5B-8ACD-C5B8A7DA5493}" dt="2023-05-18T13:54:17.641" v="273" actId="20577"/>
        <pc:sldMkLst>
          <pc:docMk/>
          <pc:sldMk cId="761244363" sldId="257"/>
        </pc:sldMkLst>
        <pc:spChg chg="mod ord">
          <ac:chgData name="Schulze, Christian" userId="631d7344-76b2-43ed-b7f4-f7ca4ae3ddfc" providerId="ADAL" clId="{A59E34C6-E4E5-4D5B-8ACD-C5B8A7DA5493}" dt="2023-05-18T13:54:17.641" v="273" actId="20577"/>
          <ac:spMkLst>
            <pc:docMk/>
            <pc:sldMk cId="761244363" sldId="257"/>
            <ac:spMk id="2" creationId="{F910E850-8929-4F85-9112-87CC92BD626E}"/>
          </ac:spMkLst>
        </pc:spChg>
        <pc:spChg chg="mod ord">
          <ac:chgData name="Schulze, Christian" userId="631d7344-76b2-43ed-b7f4-f7ca4ae3ddfc" providerId="ADAL" clId="{A59E34C6-E4E5-4D5B-8ACD-C5B8A7DA5493}" dt="2023-05-18T13:53:49.196" v="129" actId="700"/>
          <ac:spMkLst>
            <pc:docMk/>
            <pc:sldMk cId="761244363" sldId="257"/>
            <ac:spMk id="3" creationId="{924AB8A2-E00F-4F0A-81F7-2F04A6985DEB}"/>
          </ac:spMkLst>
        </pc:spChg>
      </pc:sldChg>
      <pc:sldChg chg="delSp new mod ord modClrScheme chgLayout">
        <pc:chgData name="Schulze, Christian" userId="631d7344-76b2-43ed-b7f4-f7ca4ae3ddfc" providerId="ADAL" clId="{A59E34C6-E4E5-4D5B-8ACD-C5B8A7DA5493}" dt="2023-05-18T13:54:56.742" v="283" actId="700"/>
        <pc:sldMkLst>
          <pc:docMk/>
          <pc:sldMk cId="991542177" sldId="259"/>
        </pc:sldMkLst>
        <pc:spChg chg="del">
          <ac:chgData name="Schulze, Christian" userId="631d7344-76b2-43ed-b7f4-f7ca4ae3ddfc" providerId="ADAL" clId="{A59E34C6-E4E5-4D5B-8ACD-C5B8A7DA5493}" dt="2023-05-18T13:54:56.742" v="283" actId="700"/>
          <ac:spMkLst>
            <pc:docMk/>
            <pc:sldMk cId="991542177" sldId="259"/>
            <ac:spMk id="2" creationId="{412FBBB5-51D3-79B4-5690-4477E96E3297}"/>
          </ac:spMkLst>
        </pc:spChg>
        <pc:spChg chg="del">
          <ac:chgData name="Schulze, Christian" userId="631d7344-76b2-43ed-b7f4-f7ca4ae3ddfc" providerId="ADAL" clId="{A59E34C6-E4E5-4D5B-8ACD-C5B8A7DA5493}" dt="2023-05-18T13:54:56.742" v="283" actId="700"/>
          <ac:spMkLst>
            <pc:docMk/>
            <pc:sldMk cId="991542177" sldId="259"/>
            <ac:spMk id="3" creationId="{CEE8E2D8-58B6-C038-77C4-78238C100954}"/>
          </ac:spMkLst>
        </pc:spChg>
      </pc:sldChg>
      <pc:sldMasterChg chg="modSp addSldLayout delSldLayout modSldLayout sldLayoutOrd">
        <pc:chgData name="Schulze, Christian" userId="631d7344-76b2-43ed-b7f4-f7ca4ae3ddfc" providerId="ADAL" clId="{A59E34C6-E4E5-4D5B-8ACD-C5B8A7DA5493}" dt="2023-05-18T13:55:09.720" v="284" actId="6014"/>
        <pc:sldMasterMkLst>
          <pc:docMk/>
          <pc:sldMasterMk cId="2793678323" sldId="2147483648"/>
        </pc:sldMasterMkLst>
        <pc:spChg chg="mod">
          <ac:chgData name="Schulze, Christian" userId="631d7344-76b2-43ed-b7f4-f7ca4ae3ddfc" providerId="ADAL" clId="{A59E34C6-E4E5-4D5B-8ACD-C5B8A7DA5493}" dt="2023-05-18T13:49:26.017" v="86" actId="2711"/>
          <ac:spMkLst>
            <pc:docMk/>
            <pc:sldMasterMk cId="2793678323" sldId="2147483648"/>
            <ac:spMk id="2" creationId="{2C3AE067-6137-4041-BC3A-78648FEA5451}"/>
          </ac:spMkLst>
        </pc:spChg>
        <pc:spChg chg="mod">
          <ac:chgData name="Schulze, Christian" userId="631d7344-76b2-43ed-b7f4-f7ca4ae3ddfc" providerId="ADAL" clId="{A59E34C6-E4E5-4D5B-8ACD-C5B8A7DA5493}" dt="2023-05-18T13:49:26.017" v="86" actId="2711"/>
          <ac:spMkLst>
            <pc:docMk/>
            <pc:sldMasterMk cId="2793678323" sldId="2147483648"/>
            <ac:spMk id="3" creationId="{E43DF86C-F8F8-43EB-8D0B-7D2C0872BED2}"/>
          </ac:spMkLst>
        </pc:spChg>
        <pc:sldLayoutChg chg="addSp delSp modSp mod">
          <pc:chgData name="Schulze, Christian" userId="631d7344-76b2-43ed-b7f4-f7ca4ae3ddfc" providerId="ADAL" clId="{A59E34C6-E4E5-4D5B-8ACD-C5B8A7DA5493}" dt="2023-05-18T13:51:35.276" v="109"/>
          <pc:sldLayoutMkLst>
            <pc:docMk/>
            <pc:sldMasterMk cId="2793678323" sldId="2147483648"/>
            <pc:sldLayoutMk cId="2402223736" sldId="2147483649"/>
          </pc:sldLayoutMkLst>
          <pc:spChg chg="mod">
            <ac:chgData name="Schulze, Christian" userId="631d7344-76b2-43ed-b7f4-f7ca4ae3ddfc" providerId="ADAL" clId="{A59E34C6-E4E5-4D5B-8ACD-C5B8A7DA5493}" dt="2023-05-18T13:49:11.445" v="84" actId="2711"/>
            <ac:spMkLst>
              <pc:docMk/>
              <pc:sldMasterMk cId="2793678323" sldId="2147483648"/>
              <pc:sldLayoutMk cId="2402223736" sldId="2147483649"/>
              <ac:spMk id="2" creationId="{913F1D7A-A424-4081-9BFA-7F169B9B1488}"/>
            </ac:spMkLst>
          </pc:spChg>
          <pc:spChg chg="mod">
            <ac:chgData name="Schulze, Christian" userId="631d7344-76b2-43ed-b7f4-f7ca4ae3ddfc" providerId="ADAL" clId="{A59E34C6-E4E5-4D5B-8ACD-C5B8A7DA5493}" dt="2023-05-18T13:49:11.445" v="84" actId="2711"/>
            <ac:spMkLst>
              <pc:docMk/>
              <pc:sldMasterMk cId="2793678323" sldId="2147483648"/>
              <pc:sldLayoutMk cId="2402223736" sldId="2147483649"/>
              <ac:spMk id="3" creationId="{CB4E2B5F-FA92-4E92-889A-EE2FAE5E96E4}"/>
            </ac:spMkLst>
          </pc:spChg>
          <pc:spChg chg="add mod">
            <ac:chgData name="Schulze, Christian" userId="631d7344-76b2-43ed-b7f4-f7ca4ae3ddfc" providerId="ADAL" clId="{A59E34C6-E4E5-4D5B-8ACD-C5B8A7DA5493}" dt="2023-05-18T13:51:27.241" v="108"/>
            <ac:spMkLst>
              <pc:docMk/>
              <pc:sldMasterMk cId="2793678323" sldId="2147483648"/>
              <pc:sldLayoutMk cId="2402223736" sldId="2147483649"/>
              <ac:spMk id="7" creationId="{2BA0A2D4-1283-AF29-99FC-B421FFAC3DCA}"/>
            </ac:spMkLst>
          </pc:spChg>
          <pc:spChg chg="add mod">
            <ac:chgData name="Schulze, Christian" userId="631d7344-76b2-43ed-b7f4-f7ca4ae3ddfc" providerId="ADAL" clId="{A59E34C6-E4E5-4D5B-8ACD-C5B8A7DA5493}" dt="2023-05-18T13:51:35.276" v="109"/>
            <ac:spMkLst>
              <pc:docMk/>
              <pc:sldMasterMk cId="2793678323" sldId="2147483648"/>
              <pc:sldLayoutMk cId="2402223736" sldId="2147483649"/>
              <ac:spMk id="8" creationId="{07B421CC-5A86-D854-308E-0727EAD60E64}"/>
            </ac:spMkLst>
          </pc:spChg>
          <pc:picChg chg="del">
            <ac:chgData name="Schulze, Christian" userId="631d7344-76b2-43ed-b7f4-f7ca4ae3ddfc" providerId="ADAL" clId="{A59E34C6-E4E5-4D5B-8ACD-C5B8A7DA5493}" dt="2023-05-18T13:47:22.152" v="37" actId="478"/>
            <ac:picMkLst>
              <pc:docMk/>
              <pc:sldMasterMk cId="2793678323" sldId="2147483648"/>
              <pc:sldLayoutMk cId="2402223736" sldId="2147483649"/>
              <ac:picMk id="4" creationId="{34984A1D-8B01-2EA4-B298-C3FC93F0E2A8}"/>
            </ac:picMkLst>
          </pc:picChg>
          <pc:picChg chg="add mod ord">
            <ac:chgData name="Schulze, Christian" userId="631d7344-76b2-43ed-b7f4-f7ca4ae3ddfc" providerId="ADAL" clId="{A59E34C6-E4E5-4D5B-8ACD-C5B8A7DA5493}" dt="2023-05-18T13:47:33.191" v="44" actId="171"/>
            <ac:picMkLst>
              <pc:docMk/>
              <pc:sldMasterMk cId="2793678323" sldId="2147483648"/>
              <pc:sldLayoutMk cId="2402223736" sldId="2147483649"/>
              <ac:picMk id="6" creationId="{721634DF-BBEA-F2A6-7703-9FE644D32068}"/>
            </ac:picMkLst>
          </pc:picChg>
        </pc:sldLayoutChg>
        <pc:sldLayoutChg chg="addSp delSp modSp mod">
          <pc:chgData name="Schulze, Christian" userId="631d7344-76b2-43ed-b7f4-f7ca4ae3ddfc" providerId="ADAL" clId="{A59E34C6-E4E5-4D5B-8ACD-C5B8A7DA5493}" dt="2023-05-18T13:50:24.164" v="91"/>
          <pc:sldLayoutMkLst>
            <pc:docMk/>
            <pc:sldMasterMk cId="2793678323" sldId="2147483648"/>
            <pc:sldLayoutMk cId="1571624471" sldId="2147483650"/>
          </pc:sldLayoutMkLst>
          <pc:spChg chg="mod">
            <ac:chgData name="Schulze, Christian" userId="631d7344-76b2-43ed-b7f4-f7ca4ae3ddfc" providerId="ADAL" clId="{A59E34C6-E4E5-4D5B-8ACD-C5B8A7DA5493}" dt="2023-05-18T13:50:24.164" v="91"/>
            <ac:spMkLst>
              <pc:docMk/>
              <pc:sldMasterMk cId="2793678323" sldId="2147483648"/>
              <pc:sldLayoutMk cId="1571624471" sldId="2147483650"/>
              <ac:spMk id="2" creationId="{D917238A-7E65-4094-A497-2773A7BA723B}"/>
            </ac:spMkLst>
          </pc:spChg>
          <pc:spChg chg="mod">
            <ac:chgData name="Schulze, Christian" userId="631d7344-76b2-43ed-b7f4-f7ca4ae3ddfc" providerId="ADAL" clId="{A59E34C6-E4E5-4D5B-8ACD-C5B8A7DA5493}" dt="2023-05-18T13:48:23.955" v="73" actId="207"/>
            <ac:spMkLst>
              <pc:docMk/>
              <pc:sldMasterMk cId="2793678323" sldId="2147483648"/>
              <pc:sldLayoutMk cId="1571624471" sldId="2147483650"/>
              <ac:spMk id="3" creationId="{CEBBBD92-3982-4837-A6D0-44C365F9CCEC}"/>
            </ac:spMkLst>
          </pc:spChg>
          <pc:spChg chg="mod">
            <ac:chgData name="Schulze, Christian" userId="631d7344-76b2-43ed-b7f4-f7ca4ae3ddfc" providerId="ADAL" clId="{A59E34C6-E4E5-4D5B-8ACD-C5B8A7DA5493}" dt="2023-05-18T13:48:32.802" v="75" actId="207"/>
            <ac:spMkLst>
              <pc:docMk/>
              <pc:sldMasterMk cId="2793678323" sldId="2147483648"/>
              <pc:sldLayoutMk cId="1571624471" sldId="2147483650"/>
              <ac:spMk id="5" creationId="{C9989DE5-2DA2-4CF5-919B-C8A1DC9B8D7D}"/>
            </ac:spMkLst>
          </pc:spChg>
          <pc:picChg chg="del">
            <ac:chgData name="Schulze, Christian" userId="631d7344-76b2-43ed-b7f4-f7ca4ae3ddfc" providerId="ADAL" clId="{A59E34C6-E4E5-4D5B-8ACD-C5B8A7DA5493}" dt="2023-05-18T13:47:41.325" v="47" actId="478"/>
            <ac:picMkLst>
              <pc:docMk/>
              <pc:sldMasterMk cId="2793678323" sldId="2147483648"/>
              <pc:sldLayoutMk cId="1571624471" sldId="2147483650"/>
              <ac:picMk id="7" creationId="{E3CF6819-C6B0-84D6-2C0E-0E60FB870916}"/>
            </ac:picMkLst>
          </pc:picChg>
          <pc:picChg chg="add mod ord">
            <ac:chgData name="Schulze, Christian" userId="631d7344-76b2-43ed-b7f4-f7ca4ae3ddfc" providerId="ADAL" clId="{A59E34C6-E4E5-4D5B-8ACD-C5B8A7DA5493}" dt="2023-05-18T13:47:48.439" v="61" actId="171"/>
            <ac:picMkLst>
              <pc:docMk/>
              <pc:sldMasterMk cId="2793678323" sldId="2147483648"/>
              <pc:sldLayoutMk cId="1571624471" sldId="2147483650"/>
              <ac:picMk id="8" creationId="{A94D588F-C5EC-6DA1-2689-B1A0741B5319}"/>
            </ac:picMkLst>
          </pc:picChg>
        </pc:sldLayoutChg>
        <pc:sldLayoutChg chg="addSp delSp modSp mod">
          <pc:chgData name="Schulze, Christian" userId="631d7344-76b2-43ed-b7f4-f7ca4ae3ddfc" providerId="ADAL" clId="{A59E34C6-E4E5-4D5B-8ACD-C5B8A7DA5493}" dt="2023-05-18T13:53:40.252" v="128" actId="242"/>
          <pc:sldLayoutMkLst>
            <pc:docMk/>
            <pc:sldMasterMk cId="2793678323" sldId="2147483648"/>
            <pc:sldLayoutMk cId="1426855938" sldId="2147483660"/>
          </pc:sldLayoutMkLst>
          <pc:spChg chg="del">
            <ac:chgData name="Schulze, Christian" userId="631d7344-76b2-43ed-b7f4-f7ca4ae3ddfc" providerId="ADAL" clId="{A59E34C6-E4E5-4D5B-8ACD-C5B8A7DA5493}" dt="2023-05-18T13:48:10.791" v="70" actId="478"/>
            <ac:spMkLst>
              <pc:docMk/>
              <pc:sldMasterMk cId="2793678323" sldId="2147483648"/>
              <pc:sldLayoutMk cId="1426855938" sldId="2147483660"/>
              <ac:spMk id="2" creationId="{913F1D7A-A424-4081-9BFA-7F169B9B1488}"/>
            </ac:spMkLst>
          </pc:spChg>
          <pc:spChg chg="del">
            <ac:chgData name="Schulze, Christian" userId="631d7344-76b2-43ed-b7f4-f7ca4ae3ddfc" providerId="ADAL" clId="{A59E34C6-E4E5-4D5B-8ACD-C5B8A7DA5493}" dt="2023-05-18T13:48:10.791" v="70" actId="478"/>
            <ac:spMkLst>
              <pc:docMk/>
              <pc:sldMasterMk cId="2793678323" sldId="2147483648"/>
              <pc:sldLayoutMk cId="1426855938" sldId="2147483660"/>
              <ac:spMk id="3" creationId="{CB4E2B5F-FA92-4E92-889A-EE2FAE5E96E4}"/>
            </ac:spMkLst>
          </pc:spChg>
          <pc:spChg chg="add mod">
            <ac:chgData name="Schulze, Christian" userId="631d7344-76b2-43ed-b7f4-f7ca4ae3ddfc" providerId="ADAL" clId="{A59E34C6-E4E5-4D5B-8ACD-C5B8A7DA5493}" dt="2023-05-18T13:53:40.252" v="128" actId="242"/>
            <ac:spMkLst>
              <pc:docMk/>
              <pc:sldMasterMk cId="2793678323" sldId="2147483648"/>
              <pc:sldLayoutMk cId="1426855938" sldId="2147483660"/>
              <ac:spMk id="5" creationId="{7914C39D-2A7C-B0B4-6367-5565B8336FC4}"/>
            </ac:spMkLst>
          </pc:spChg>
          <pc:spChg chg="add mod">
            <ac:chgData name="Schulze, Christian" userId="631d7344-76b2-43ed-b7f4-f7ca4ae3ddfc" providerId="ADAL" clId="{A59E34C6-E4E5-4D5B-8ACD-C5B8A7DA5493}" dt="2023-05-18T13:49:06.179" v="83" actId="2711"/>
            <ac:spMkLst>
              <pc:docMk/>
              <pc:sldMasterMk cId="2793678323" sldId="2147483648"/>
              <pc:sldLayoutMk cId="1426855938" sldId="2147483660"/>
              <ac:spMk id="6" creationId="{36B2E215-8F2E-64DD-E3F0-013B23EF0C58}"/>
            </ac:spMkLst>
          </pc:spChg>
          <pc:picChg chg="add mod ord">
            <ac:chgData name="Schulze, Christian" userId="631d7344-76b2-43ed-b7f4-f7ca4ae3ddfc" providerId="ADAL" clId="{A59E34C6-E4E5-4D5B-8ACD-C5B8A7DA5493}" dt="2023-05-18T13:48:09.222" v="69" actId="171"/>
            <ac:picMkLst>
              <pc:docMk/>
              <pc:sldMasterMk cId="2793678323" sldId="2147483648"/>
              <pc:sldLayoutMk cId="1426855938" sldId="2147483660"/>
              <ac:picMk id="4" creationId="{83845465-35B8-B72E-1C54-16BA5A3E1B07}"/>
            </ac:picMkLst>
          </pc:picChg>
          <pc:picChg chg="del">
            <ac:chgData name="Schulze, Christian" userId="631d7344-76b2-43ed-b7f4-f7ca4ae3ddfc" providerId="ADAL" clId="{A59E34C6-E4E5-4D5B-8ACD-C5B8A7DA5493}" dt="2023-05-18T13:48:01.097" v="62" actId="478"/>
            <ac:picMkLst>
              <pc:docMk/>
              <pc:sldMasterMk cId="2793678323" sldId="2147483648"/>
              <pc:sldLayoutMk cId="1426855938" sldId="2147483660"/>
              <ac:picMk id="10" creationId="{3B610523-4794-172F-6CDD-4C7245236D26}"/>
            </ac:picMkLst>
          </pc:picChg>
        </pc:sldLayoutChg>
        <pc:sldLayoutChg chg="del">
          <pc:chgData name="Schulze, Christian" userId="631d7344-76b2-43ed-b7f4-f7ca4ae3ddfc" providerId="ADAL" clId="{A59E34C6-E4E5-4D5B-8ACD-C5B8A7DA5493}" dt="2023-05-18T13:47:37.024" v="45" actId="2696"/>
          <pc:sldLayoutMkLst>
            <pc:docMk/>
            <pc:sldMasterMk cId="2793678323" sldId="2147483648"/>
            <pc:sldLayoutMk cId="22299385" sldId="2147483661"/>
          </pc:sldLayoutMkLst>
        </pc:sldLayoutChg>
        <pc:sldLayoutChg chg="addSp delSp modSp new mod ord">
          <pc:chgData name="Schulze, Christian" userId="631d7344-76b2-43ed-b7f4-f7ca4ae3ddfc" providerId="ADAL" clId="{A59E34C6-E4E5-4D5B-8ACD-C5B8A7DA5493}" dt="2023-05-18T13:55:09.720" v="284" actId="6014"/>
          <pc:sldLayoutMkLst>
            <pc:docMk/>
            <pc:sldMasterMk cId="2793678323" sldId="2147483648"/>
            <pc:sldLayoutMk cId="2182694507" sldId="2147483661"/>
          </pc:sldLayoutMkLst>
          <pc:spChg chg="del">
            <ac:chgData name="Schulze, Christian" userId="631d7344-76b2-43ed-b7f4-f7ca4ae3ddfc" providerId="ADAL" clId="{A59E34C6-E4E5-4D5B-8ACD-C5B8A7DA5493}" dt="2023-05-18T13:54:43.412" v="276" actId="478"/>
            <ac:spMkLst>
              <pc:docMk/>
              <pc:sldMasterMk cId="2793678323" sldId="2147483648"/>
              <pc:sldLayoutMk cId="2182694507" sldId="2147483661"/>
              <ac:spMk id="2" creationId="{8A789BB0-0734-1A6E-0978-C4950853E5FD}"/>
            </ac:spMkLst>
          </pc:spChg>
          <pc:spChg chg="del">
            <ac:chgData name="Schulze, Christian" userId="631d7344-76b2-43ed-b7f4-f7ca4ae3ddfc" providerId="ADAL" clId="{A59E34C6-E4E5-4D5B-8ACD-C5B8A7DA5493}" dt="2023-05-18T13:54:43.412" v="276" actId="478"/>
            <ac:spMkLst>
              <pc:docMk/>
              <pc:sldMasterMk cId="2793678323" sldId="2147483648"/>
              <pc:sldLayoutMk cId="2182694507" sldId="2147483661"/>
              <ac:spMk id="3" creationId="{F144D85B-D296-545E-CBED-480DF34A1315}"/>
            </ac:spMkLst>
          </pc:spChg>
          <pc:spChg chg="del">
            <ac:chgData name="Schulze, Christian" userId="631d7344-76b2-43ed-b7f4-f7ca4ae3ddfc" providerId="ADAL" clId="{A59E34C6-E4E5-4D5B-8ACD-C5B8A7DA5493}" dt="2023-05-18T13:54:43.412" v="276" actId="478"/>
            <ac:spMkLst>
              <pc:docMk/>
              <pc:sldMasterMk cId="2793678323" sldId="2147483648"/>
              <pc:sldLayoutMk cId="2182694507" sldId="2147483661"/>
              <ac:spMk id="4" creationId="{F21227B2-F26C-5200-3EBF-B3712E43A1A3}"/>
            </ac:spMkLst>
          </pc:spChg>
          <pc:spChg chg="del">
            <ac:chgData name="Schulze, Christian" userId="631d7344-76b2-43ed-b7f4-f7ca4ae3ddfc" providerId="ADAL" clId="{A59E34C6-E4E5-4D5B-8ACD-C5B8A7DA5493}" dt="2023-05-18T13:54:43.412" v="276" actId="478"/>
            <ac:spMkLst>
              <pc:docMk/>
              <pc:sldMasterMk cId="2793678323" sldId="2147483648"/>
              <pc:sldLayoutMk cId="2182694507" sldId="2147483661"/>
              <ac:spMk id="5" creationId="{5A7EAD31-3590-D83B-5930-4A5DEF397296}"/>
            </ac:spMkLst>
          </pc:spChg>
          <pc:picChg chg="add mod">
            <ac:chgData name="Schulze, Christian" userId="631d7344-76b2-43ed-b7f4-f7ca4ae3ddfc" providerId="ADAL" clId="{A59E34C6-E4E5-4D5B-8ACD-C5B8A7DA5493}" dt="2023-05-18T13:54:48.936" v="279" actId="962"/>
            <ac:picMkLst>
              <pc:docMk/>
              <pc:sldMasterMk cId="2793678323" sldId="2147483648"/>
              <pc:sldLayoutMk cId="2182694507" sldId="2147483661"/>
              <ac:picMk id="7" creationId="{3F40EE2D-2834-308B-0DDA-6FC71AA16A6C}"/>
            </ac:picMkLst>
          </pc:picChg>
        </pc:sldLayoutChg>
        <pc:sldLayoutChg chg="del">
          <pc:chgData name="Schulze, Christian" userId="631d7344-76b2-43ed-b7f4-f7ca4ae3ddfc" providerId="ADAL" clId="{A59E34C6-E4E5-4D5B-8ACD-C5B8A7DA5493}" dt="2023-05-18T13:47:37.861" v="46" actId="2696"/>
          <pc:sldLayoutMkLst>
            <pc:docMk/>
            <pc:sldMasterMk cId="2793678323" sldId="2147483648"/>
            <pc:sldLayoutMk cId="2666561013" sldId="2147483662"/>
          </pc:sldLayoutMkLst>
        </pc:sldLayoutChg>
        <pc:sldLayoutChg chg="addSp delSp modSp add del mod">
          <pc:chgData name="Schulze, Christian" userId="631d7344-76b2-43ed-b7f4-f7ca4ae3ddfc" providerId="ADAL" clId="{A59E34C6-E4E5-4D5B-8ACD-C5B8A7DA5493}" dt="2023-05-18T13:48:52.828" v="81" actId="2696"/>
          <pc:sldLayoutMkLst>
            <pc:docMk/>
            <pc:sldMasterMk cId="2793678323" sldId="2147483648"/>
            <pc:sldLayoutMk cId="378899242" sldId="2147483663"/>
          </pc:sldLayoutMkLst>
          <pc:spChg chg="mod">
            <ac:chgData name="Schulze, Christian" userId="631d7344-76b2-43ed-b7f4-f7ca4ae3ddfc" providerId="ADAL" clId="{A59E34C6-E4E5-4D5B-8ACD-C5B8A7DA5493}" dt="2023-05-18T13:46:28.610" v="36" actId="207"/>
            <ac:spMkLst>
              <pc:docMk/>
              <pc:sldMasterMk cId="2793678323" sldId="2147483648"/>
              <pc:sldLayoutMk cId="378899242" sldId="2147483663"/>
              <ac:spMk id="2" creationId="{913F1D7A-A424-4081-9BFA-7F169B9B1488}"/>
            </ac:spMkLst>
          </pc:spChg>
          <pc:spChg chg="mod">
            <ac:chgData name="Schulze, Christian" userId="631d7344-76b2-43ed-b7f4-f7ca4ae3ddfc" providerId="ADAL" clId="{A59E34C6-E4E5-4D5B-8ACD-C5B8A7DA5493}" dt="2023-05-18T13:46:28.610" v="36" actId="207"/>
            <ac:spMkLst>
              <pc:docMk/>
              <pc:sldMasterMk cId="2793678323" sldId="2147483648"/>
              <pc:sldLayoutMk cId="378899242" sldId="2147483663"/>
              <ac:spMk id="3" creationId="{CB4E2B5F-FA92-4E92-889A-EE2FAE5E96E4}"/>
            </ac:spMkLst>
          </pc:spChg>
          <pc:picChg chg="add mod ord">
            <ac:chgData name="Schulze, Christian" userId="631d7344-76b2-43ed-b7f4-f7ca4ae3ddfc" providerId="ADAL" clId="{A59E34C6-E4E5-4D5B-8ACD-C5B8A7DA5493}" dt="2023-05-18T13:42:09.847" v="12" actId="1076"/>
            <ac:picMkLst>
              <pc:docMk/>
              <pc:sldMasterMk cId="2793678323" sldId="2147483648"/>
              <pc:sldLayoutMk cId="378899242" sldId="2147483663"/>
              <ac:picMk id="5" creationId="{CB8B1942-BAF7-72B9-3B7A-3CBED1473D37}"/>
            </ac:picMkLst>
          </pc:picChg>
          <pc:picChg chg="del">
            <ac:chgData name="Schulze, Christian" userId="631d7344-76b2-43ed-b7f4-f7ca4ae3ddfc" providerId="ADAL" clId="{A59E34C6-E4E5-4D5B-8ACD-C5B8A7DA5493}" dt="2023-05-18T13:41:30.328" v="0" actId="478"/>
            <ac:picMkLst>
              <pc:docMk/>
              <pc:sldMasterMk cId="2793678323" sldId="2147483648"/>
              <pc:sldLayoutMk cId="378899242" sldId="2147483663"/>
              <ac:picMk id="7" creationId="{2793DB1E-6E00-7ED9-906A-5CEBF4CBB54B}"/>
            </ac:picMkLst>
          </pc:picChg>
        </pc:sldLayoutChg>
        <pc:sldLayoutChg chg="del">
          <pc:chgData name="Schulze, Christian" userId="631d7344-76b2-43ed-b7f4-f7ca4ae3ddfc" providerId="ADAL" clId="{A59E34C6-E4E5-4D5B-8ACD-C5B8A7DA5493}" dt="2023-05-18T13:48:40.368" v="76" actId="2696"/>
          <pc:sldLayoutMkLst>
            <pc:docMk/>
            <pc:sldMasterMk cId="2793678323" sldId="2147483648"/>
            <pc:sldLayoutMk cId="1733704048" sldId="2147483664"/>
          </pc:sldLayoutMkLst>
        </pc:sldLayoutChg>
        <pc:sldLayoutChg chg="del">
          <pc:chgData name="Schulze, Christian" userId="631d7344-76b2-43ed-b7f4-f7ca4ae3ddfc" providerId="ADAL" clId="{A59E34C6-E4E5-4D5B-8ACD-C5B8A7DA5493}" dt="2023-05-18T13:48:41.646" v="77" actId="2696"/>
          <pc:sldLayoutMkLst>
            <pc:docMk/>
            <pc:sldMasterMk cId="2793678323" sldId="2147483648"/>
            <pc:sldLayoutMk cId="1133065196" sldId="2147483665"/>
          </pc:sldLayoutMkLst>
        </pc:sldLayoutChg>
      </pc:sldMasterChg>
    </pc:docChg>
  </pc:docChgLst>
  <pc:docChgLst>
    <pc:chgData name="Schulze, Christian" userId="631d7344-76b2-43ed-b7f4-f7ca4ae3ddfc" providerId="ADAL" clId="{1C9C8EC0-A6FD-44DA-B1DE-452E9A28291C}"/>
    <pc:docChg chg="custSel delSld modSld modMainMaster">
      <pc:chgData name="Schulze, Christian" userId="631d7344-76b2-43ed-b7f4-f7ca4ae3ddfc" providerId="ADAL" clId="{1C9C8EC0-A6FD-44DA-B1DE-452E9A28291C}" dt="2024-04-22T06:46:55.934" v="128" actId="20577"/>
      <pc:docMkLst>
        <pc:docMk/>
      </pc:docMkLst>
      <pc:sldChg chg="modSp mod">
        <pc:chgData name="Schulze, Christian" userId="631d7344-76b2-43ed-b7f4-f7ca4ae3ddfc" providerId="ADAL" clId="{1C9C8EC0-A6FD-44DA-B1DE-452E9A28291C}" dt="2024-04-22T06:46:55.934" v="128" actId="20577"/>
        <pc:sldMkLst>
          <pc:docMk/>
          <pc:sldMk cId="3303034767" sldId="256"/>
        </pc:sldMkLst>
        <pc:spChg chg="mod">
          <ac:chgData name="Schulze, Christian" userId="631d7344-76b2-43ed-b7f4-f7ca4ae3ddfc" providerId="ADAL" clId="{1C9C8EC0-A6FD-44DA-B1DE-452E9A28291C}" dt="2024-04-22T06:46:55.934" v="128" actId="20577"/>
          <ac:spMkLst>
            <pc:docMk/>
            <pc:sldMk cId="3303034767" sldId="256"/>
            <ac:spMk id="10" creationId="{4025D35E-9355-439C-83D2-02318846C783}"/>
          </ac:spMkLst>
        </pc:spChg>
        <pc:spChg chg="mod">
          <ac:chgData name="Schulze, Christian" userId="631d7344-76b2-43ed-b7f4-f7ca4ae3ddfc" providerId="ADAL" clId="{1C9C8EC0-A6FD-44DA-B1DE-452E9A28291C}" dt="2024-04-22T06:46:42.160" v="112" actId="2710"/>
          <ac:spMkLst>
            <pc:docMk/>
            <pc:sldMk cId="3303034767" sldId="256"/>
            <ac:spMk id="11" creationId="{782866E6-90A5-4F73-8992-BA7A35971141}"/>
          </ac:spMkLst>
        </pc:spChg>
      </pc:sldChg>
      <pc:sldChg chg="del">
        <pc:chgData name="Schulze, Christian" userId="631d7344-76b2-43ed-b7f4-f7ca4ae3ddfc" providerId="ADAL" clId="{1C9C8EC0-A6FD-44DA-B1DE-452E9A28291C}" dt="2024-04-22T06:45:48.450" v="81" actId="47"/>
        <pc:sldMkLst>
          <pc:docMk/>
          <pc:sldMk cId="761244363" sldId="257"/>
        </pc:sldMkLst>
      </pc:sldChg>
      <pc:sldMasterChg chg="modSldLayout sldLayoutOrd">
        <pc:chgData name="Schulze, Christian" userId="631d7344-76b2-43ed-b7f4-f7ca4ae3ddfc" providerId="ADAL" clId="{1C9C8EC0-A6FD-44DA-B1DE-452E9A28291C}" dt="2024-04-22T06:45:37.061" v="80" actId="6014"/>
        <pc:sldMasterMkLst>
          <pc:docMk/>
          <pc:sldMasterMk cId="2793678323" sldId="2147483648"/>
        </pc:sldMasterMkLst>
        <pc:sldLayoutChg chg="addSp delSp modSp mod">
          <pc:chgData name="Schulze, Christian" userId="631d7344-76b2-43ed-b7f4-f7ca4ae3ddfc" providerId="ADAL" clId="{1C9C8EC0-A6FD-44DA-B1DE-452E9A28291C}" dt="2024-04-22T06:45:32.012" v="79" actId="6014"/>
          <pc:sldLayoutMkLst>
            <pc:docMk/>
            <pc:sldMasterMk cId="2793678323" sldId="2147483648"/>
            <pc:sldLayoutMk cId="2402223736" sldId="2147483649"/>
          </pc:sldLayoutMkLst>
          <pc:spChg chg="mod">
            <ac:chgData name="Schulze, Christian" userId="631d7344-76b2-43ed-b7f4-f7ca4ae3ddfc" providerId="ADAL" clId="{1C9C8EC0-A6FD-44DA-B1DE-452E9A28291C}" dt="2024-04-22T06:43:41.978" v="67" actId="207"/>
            <ac:spMkLst>
              <pc:docMk/>
              <pc:sldMasterMk cId="2793678323" sldId="2147483648"/>
              <pc:sldLayoutMk cId="2402223736" sldId="2147483649"/>
              <ac:spMk id="2" creationId="{913F1D7A-A424-4081-9BFA-7F169B9B1488}"/>
            </ac:spMkLst>
          </pc:spChg>
          <pc:spChg chg="mod">
            <ac:chgData name="Schulze, Christian" userId="631d7344-76b2-43ed-b7f4-f7ca4ae3ddfc" providerId="ADAL" clId="{1C9C8EC0-A6FD-44DA-B1DE-452E9A28291C}" dt="2024-04-22T06:43:54.703" v="71" actId="207"/>
            <ac:spMkLst>
              <pc:docMk/>
              <pc:sldMasterMk cId="2793678323" sldId="2147483648"/>
              <pc:sldLayoutMk cId="2402223736" sldId="2147483649"/>
              <ac:spMk id="3" creationId="{CB4E2B5F-FA92-4E92-889A-EE2FAE5E96E4}"/>
            </ac:spMkLst>
          </pc:spChg>
          <pc:picChg chg="add mod ord">
            <ac:chgData name="Schulze, Christian" userId="631d7344-76b2-43ed-b7f4-f7ca4ae3ddfc" providerId="ADAL" clId="{1C9C8EC0-A6FD-44DA-B1DE-452E9A28291C}" dt="2024-04-22T06:37:37.076" v="30" actId="171"/>
            <ac:picMkLst>
              <pc:docMk/>
              <pc:sldMasterMk cId="2793678323" sldId="2147483648"/>
              <pc:sldLayoutMk cId="2402223736" sldId="2147483649"/>
              <ac:picMk id="5" creationId="{AAE4A68F-64B7-F6A3-5491-1C9472ADE0B4}"/>
            </ac:picMkLst>
          </pc:picChg>
          <pc:picChg chg="del">
            <ac:chgData name="Schulze, Christian" userId="631d7344-76b2-43ed-b7f4-f7ca4ae3ddfc" providerId="ADAL" clId="{1C9C8EC0-A6FD-44DA-B1DE-452E9A28291C}" dt="2024-04-22T06:36:57.706" v="10" actId="478"/>
            <ac:picMkLst>
              <pc:docMk/>
              <pc:sldMasterMk cId="2793678323" sldId="2147483648"/>
              <pc:sldLayoutMk cId="2402223736" sldId="2147483649"/>
              <ac:picMk id="6" creationId="{721634DF-BBEA-F2A6-7703-9FE644D32068}"/>
            </ac:picMkLst>
          </pc:picChg>
        </pc:sldLayoutChg>
        <pc:sldLayoutChg chg="addSp delSp modSp mod ord">
          <pc:chgData name="Schulze, Christian" userId="631d7344-76b2-43ed-b7f4-f7ca4ae3ddfc" providerId="ADAL" clId="{1C9C8EC0-A6FD-44DA-B1DE-452E9A28291C}" dt="2024-04-22T06:45:27.738" v="78" actId="6014"/>
          <pc:sldLayoutMkLst>
            <pc:docMk/>
            <pc:sldMasterMk cId="2793678323" sldId="2147483648"/>
            <pc:sldLayoutMk cId="1571624471" sldId="2147483650"/>
          </pc:sldLayoutMkLst>
          <pc:spChg chg="mod">
            <ac:chgData name="Schulze, Christian" userId="631d7344-76b2-43ed-b7f4-f7ca4ae3ddfc" providerId="ADAL" clId="{1C9C8EC0-A6FD-44DA-B1DE-452E9A28291C}" dt="2024-04-22T06:43:02.385" v="58" actId="14100"/>
            <ac:spMkLst>
              <pc:docMk/>
              <pc:sldMasterMk cId="2793678323" sldId="2147483648"/>
              <pc:sldLayoutMk cId="1571624471" sldId="2147483650"/>
              <ac:spMk id="2" creationId="{D917238A-7E65-4094-A497-2773A7BA723B}"/>
            </ac:spMkLst>
          </pc:spChg>
          <pc:spChg chg="mod">
            <ac:chgData name="Schulze, Christian" userId="631d7344-76b2-43ed-b7f4-f7ca4ae3ddfc" providerId="ADAL" clId="{1C9C8EC0-A6FD-44DA-B1DE-452E9A28291C}" dt="2024-04-22T06:43:08.860" v="59" actId="14100"/>
            <ac:spMkLst>
              <pc:docMk/>
              <pc:sldMasterMk cId="2793678323" sldId="2147483648"/>
              <pc:sldLayoutMk cId="1571624471" sldId="2147483650"/>
              <ac:spMk id="3" creationId="{CEBBBD92-3982-4837-A6D0-44C365F9CCEC}"/>
            </ac:spMkLst>
          </pc:spChg>
          <pc:picChg chg="add mod ord">
            <ac:chgData name="Schulze, Christian" userId="631d7344-76b2-43ed-b7f4-f7ca4ae3ddfc" providerId="ADAL" clId="{1C9C8EC0-A6FD-44DA-B1DE-452E9A28291C}" dt="2024-04-22T06:37:53.501" v="47" actId="171"/>
            <ac:picMkLst>
              <pc:docMk/>
              <pc:sldMasterMk cId="2793678323" sldId="2147483648"/>
              <pc:sldLayoutMk cId="1571624471" sldId="2147483650"/>
              <ac:picMk id="7" creationId="{EAEB6CF7-BB9C-B333-FC34-5D9E5EF19B11}"/>
            </ac:picMkLst>
          </pc:picChg>
          <pc:picChg chg="del">
            <ac:chgData name="Schulze, Christian" userId="631d7344-76b2-43ed-b7f4-f7ca4ae3ddfc" providerId="ADAL" clId="{1C9C8EC0-A6FD-44DA-B1DE-452E9A28291C}" dt="2024-04-22T06:37:01.243" v="11" actId="478"/>
            <ac:picMkLst>
              <pc:docMk/>
              <pc:sldMasterMk cId="2793678323" sldId="2147483648"/>
              <pc:sldLayoutMk cId="1571624471" sldId="2147483650"/>
              <ac:picMk id="8" creationId="{A94D588F-C5EC-6DA1-2689-B1A0741B5319}"/>
            </ac:picMkLst>
          </pc:picChg>
          <pc:picChg chg="add mod ord">
            <ac:chgData name="Schulze, Christian" userId="631d7344-76b2-43ed-b7f4-f7ca4ae3ddfc" providerId="ADAL" clId="{1C9C8EC0-A6FD-44DA-B1DE-452E9A28291C}" dt="2024-04-22T06:38:45.911" v="57" actId="171"/>
            <ac:picMkLst>
              <pc:docMk/>
              <pc:sldMasterMk cId="2793678323" sldId="2147483648"/>
              <pc:sldLayoutMk cId="1571624471" sldId="2147483650"/>
              <ac:picMk id="10" creationId="{85C8DAE4-B3D7-C908-F144-31D31703369E}"/>
            </ac:picMkLst>
          </pc:picChg>
        </pc:sldLayoutChg>
        <pc:sldLayoutChg chg="addSp delSp modSp mod ord">
          <pc:chgData name="Schulze, Christian" userId="631d7344-76b2-43ed-b7f4-f7ca4ae3ddfc" providerId="ADAL" clId="{1C9C8EC0-A6FD-44DA-B1DE-452E9A28291C}" dt="2024-04-22T06:45:22.238" v="77" actId="6014"/>
          <pc:sldLayoutMkLst>
            <pc:docMk/>
            <pc:sldMasterMk cId="2793678323" sldId="2147483648"/>
            <pc:sldLayoutMk cId="1426855938" sldId="2147483660"/>
          </pc:sldLayoutMkLst>
          <pc:spChg chg="del">
            <ac:chgData name="Schulze, Christian" userId="631d7344-76b2-43ed-b7f4-f7ca4ae3ddfc" providerId="ADAL" clId="{1C9C8EC0-A6FD-44DA-B1DE-452E9A28291C}" dt="2024-04-22T06:44:39.155" v="76" actId="478"/>
            <ac:spMkLst>
              <pc:docMk/>
              <pc:sldMasterMk cId="2793678323" sldId="2147483648"/>
              <pc:sldLayoutMk cId="1426855938" sldId="2147483660"/>
              <ac:spMk id="5" creationId="{7914C39D-2A7C-B0B4-6367-5565B8336FC4}"/>
            </ac:spMkLst>
          </pc:spChg>
          <pc:spChg chg="del">
            <ac:chgData name="Schulze, Christian" userId="631d7344-76b2-43ed-b7f4-f7ca4ae3ddfc" providerId="ADAL" clId="{1C9C8EC0-A6FD-44DA-B1DE-452E9A28291C}" dt="2024-04-22T06:44:39.155" v="76" actId="478"/>
            <ac:spMkLst>
              <pc:docMk/>
              <pc:sldMasterMk cId="2793678323" sldId="2147483648"/>
              <pc:sldLayoutMk cId="1426855938" sldId="2147483660"/>
              <ac:spMk id="6" creationId="{36B2E215-8F2E-64DD-E3F0-013B23EF0C58}"/>
            </ac:spMkLst>
          </pc:spChg>
          <pc:picChg chg="add del mod ord">
            <ac:chgData name="Schulze, Christian" userId="631d7344-76b2-43ed-b7f4-f7ca4ae3ddfc" providerId="ADAL" clId="{1C9C8EC0-A6FD-44DA-B1DE-452E9A28291C}" dt="2024-04-22T06:44:35.476" v="75" actId="478"/>
            <ac:picMkLst>
              <pc:docMk/>
              <pc:sldMasterMk cId="2793678323" sldId="2147483648"/>
              <pc:sldLayoutMk cId="1426855938" sldId="2147483660"/>
              <ac:picMk id="3" creationId="{705DFF0E-D4F0-844D-31B2-9B87CB49E345}"/>
            </ac:picMkLst>
          </pc:picChg>
          <pc:picChg chg="del">
            <ac:chgData name="Schulze, Christian" userId="631d7344-76b2-43ed-b7f4-f7ca4ae3ddfc" providerId="ADAL" clId="{1C9C8EC0-A6FD-44DA-B1DE-452E9A28291C}" dt="2024-04-22T06:36:50.603" v="6" actId="478"/>
            <ac:picMkLst>
              <pc:docMk/>
              <pc:sldMasterMk cId="2793678323" sldId="2147483648"/>
              <pc:sldLayoutMk cId="1426855938" sldId="2147483660"/>
              <ac:picMk id="4" creationId="{83845465-35B8-B72E-1C54-16BA5A3E1B07}"/>
            </ac:picMkLst>
          </pc:picChg>
        </pc:sldLayoutChg>
        <pc:sldLayoutChg chg="addSp delSp modSp mod">
          <pc:chgData name="Schulze, Christian" userId="631d7344-76b2-43ed-b7f4-f7ca4ae3ddfc" providerId="ADAL" clId="{1C9C8EC0-A6FD-44DA-B1DE-452E9A28291C}" dt="2024-04-22T06:45:37.061" v="80" actId="6014"/>
          <pc:sldLayoutMkLst>
            <pc:docMk/>
            <pc:sldMasterMk cId="2793678323" sldId="2147483648"/>
            <pc:sldLayoutMk cId="2182694507" sldId="2147483661"/>
          </pc:sldLayoutMkLst>
          <pc:picChg chg="add mod">
            <ac:chgData name="Schulze, Christian" userId="631d7344-76b2-43ed-b7f4-f7ca4ae3ddfc" providerId="ADAL" clId="{1C9C8EC0-A6FD-44DA-B1DE-452E9A28291C}" dt="2024-04-22T06:36:41.013" v="5" actId="1076"/>
            <ac:picMkLst>
              <pc:docMk/>
              <pc:sldMasterMk cId="2793678323" sldId="2147483648"/>
              <pc:sldLayoutMk cId="2182694507" sldId="2147483661"/>
              <ac:picMk id="3" creationId="{49452232-FA80-58BB-5B6E-55DA67B685D1}"/>
            </ac:picMkLst>
          </pc:picChg>
          <pc:picChg chg="del">
            <ac:chgData name="Schulze, Christian" userId="631d7344-76b2-43ed-b7f4-f7ca4ae3ddfc" providerId="ADAL" clId="{1C9C8EC0-A6FD-44DA-B1DE-452E9A28291C}" dt="2024-04-22T06:36:37.741" v="4" actId="478"/>
            <ac:picMkLst>
              <pc:docMk/>
              <pc:sldMasterMk cId="2793678323" sldId="2147483648"/>
              <pc:sldLayoutMk cId="2182694507" sldId="2147483661"/>
              <ac:picMk id="7" creationId="{3F40EE2D-2834-308B-0DDA-6FC71AA16A6C}"/>
            </ac:picMkLst>
          </pc:picChg>
        </pc:sldLayoutChg>
      </pc:sldMasterChg>
    </pc:docChg>
  </pc:docChgLst>
  <pc:docChgLst>
    <pc:chgData name="Schulze, Christian" userId="631d7344-76b2-43ed-b7f4-f7ca4ae3ddfc" providerId="ADAL" clId="{383053A3-DC50-43AB-8388-55C10CB607DF}"/>
    <pc:docChg chg="undo custSel addSld modMainMaster">
      <pc:chgData name="Schulze, Christian" userId="631d7344-76b2-43ed-b7f4-f7ca4ae3ddfc" providerId="ADAL" clId="{383053A3-DC50-43AB-8388-55C10CB607DF}" dt="2024-04-24T06:48:58.842" v="15" actId="680"/>
      <pc:docMkLst>
        <pc:docMk/>
      </pc:docMkLst>
      <pc:sldChg chg="new">
        <pc:chgData name="Schulze, Christian" userId="631d7344-76b2-43ed-b7f4-f7ca4ae3ddfc" providerId="ADAL" clId="{383053A3-DC50-43AB-8388-55C10CB607DF}" dt="2024-04-24T06:47:32.280" v="0" actId="680"/>
        <pc:sldMkLst>
          <pc:docMk/>
          <pc:sldMk cId="3623237286" sldId="260"/>
        </pc:sldMkLst>
      </pc:sldChg>
      <pc:sldChg chg="new">
        <pc:chgData name="Schulze, Christian" userId="631d7344-76b2-43ed-b7f4-f7ca4ae3ddfc" providerId="ADAL" clId="{383053A3-DC50-43AB-8388-55C10CB607DF}" dt="2024-04-24T06:48:58.842" v="15" actId="680"/>
        <pc:sldMkLst>
          <pc:docMk/>
          <pc:sldMk cId="3164288230" sldId="261"/>
        </pc:sldMkLst>
      </pc:sldChg>
      <pc:sldMasterChg chg="addSldLayout modSldLayout">
        <pc:chgData name="Schulze, Christian" userId="631d7344-76b2-43ed-b7f4-f7ca4ae3ddfc" providerId="ADAL" clId="{383053A3-DC50-43AB-8388-55C10CB607DF}" dt="2024-04-24T06:48:50.416" v="14" actId="962"/>
        <pc:sldMasterMkLst>
          <pc:docMk/>
          <pc:sldMasterMk cId="2793678323" sldId="2147483648"/>
        </pc:sldMasterMkLst>
        <pc:sldLayoutChg chg="addSp modSp mod">
          <pc:chgData name="Schulze, Christian" userId="631d7344-76b2-43ed-b7f4-f7ca4ae3ddfc" providerId="ADAL" clId="{383053A3-DC50-43AB-8388-55C10CB607DF}" dt="2024-04-24T06:48:46.560" v="11"/>
          <pc:sldLayoutMkLst>
            <pc:docMk/>
            <pc:sldMasterMk cId="2793678323" sldId="2147483648"/>
            <pc:sldLayoutMk cId="2182694507" sldId="2147483661"/>
          </pc:sldLayoutMkLst>
          <pc:picChg chg="add mod">
            <ac:chgData name="Schulze, Christian" userId="631d7344-76b2-43ed-b7f4-f7ca4ae3ddfc" providerId="ADAL" clId="{383053A3-DC50-43AB-8388-55C10CB607DF}" dt="2024-04-24T06:48:46.560" v="11"/>
            <ac:picMkLst>
              <pc:docMk/>
              <pc:sldMasterMk cId="2793678323" sldId="2147483648"/>
              <pc:sldLayoutMk cId="2182694507" sldId="2147483661"/>
              <ac:picMk id="4" creationId="{90756BE8-8629-73A5-F3A1-8973D1E24ADF}"/>
            </ac:picMkLst>
          </pc:picChg>
        </pc:sldLayoutChg>
        <pc:sldLayoutChg chg="addSp delSp modSp new mod">
          <pc:chgData name="Schulze, Christian" userId="631d7344-76b2-43ed-b7f4-f7ca4ae3ddfc" providerId="ADAL" clId="{383053A3-DC50-43AB-8388-55C10CB607DF}" dt="2024-04-24T06:48:50.416" v="14" actId="962"/>
          <pc:sldLayoutMkLst>
            <pc:docMk/>
            <pc:sldMasterMk cId="2793678323" sldId="2147483648"/>
            <pc:sldLayoutMk cId="1496853360" sldId="2147483662"/>
          </pc:sldLayoutMkLst>
          <pc:spChg chg="del">
            <ac:chgData name="Schulze, Christian" userId="631d7344-76b2-43ed-b7f4-f7ca4ae3ddfc" providerId="ADAL" clId="{383053A3-DC50-43AB-8388-55C10CB607DF}" dt="2024-04-24T06:47:56.168" v="3" actId="478"/>
            <ac:spMkLst>
              <pc:docMk/>
              <pc:sldMasterMk cId="2793678323" sldId="2147483648"/>
              <pc:sldLayoutMk cId="1496853360" sldId="2147483662"/>
              <ac:spMk id="2" creationId="{A1F153B9-68D8-1B50-723C-362B5F90A914}"/>
            </ac:spMkLst>
          </pc:spChg>
          <pc:spChg chg="del">
            <ac:chgData name="Schulze, Christian" userId="631d7344-76b2-43ed-b7f4-f7ca4ae3ddfc" providerId="ADAL" clId="{383053A3-DC50-43AB-8388-55C10CB607DF}" dt="2024-04-24T06:47:56.168" v="3" actId="478"/>
            <ac:spMkLst>
              <pc:docMk/>
              <pc:sldMasterMk cId="2793678323" sldId="2147483648"/>
              <pc:sldLayoutMk cId="1496853360" sldId="2147483662"/>
              <ac:spMk id="3" creationId="{AD725EAD-4A01-D53E-FE29-9899C20B9A29}"/>
            </ac:spMkLst>
          </pc:spChg>
          <pc:spChg chg="del">
            <ac:chgData name="Schulze, Christian" userId="631d7344-76b2-43ed-b7f4-f7ca4ae3ddfc" providerId="ADAL" clId="{383053A3-DC50-43AB-8388-55C10CB607DF}" dt="2024-04-24T06:47:56.168" v="3" actId="478"/>
            <ac:spMkLst>
              <pc:docMk/>
              <pc:sldMasterMk cId="2793678323" sldId="2147483648"/>
              <pc:sldLayoutMk cId="1496853360" sldId="2147483662"/>
              <ac:spMk id="4" creationId="{6AFD78D6-2C7D-B390-4495-FB1CA313B174}"/>
            </ac:spMkLst>
          </pc:spChg>
          <pc:spChg chg="del">
            <ac:chgData name="Schulze, Christian" userId="631d7344-76b2-43ed-b7f4-f7ca4ae3ddfc" providerId="ADAL" clId="{383053A3-DC50-43AB-8388-55C10CB607DF}" dt="2024-04-24T06:47:56.168" v="3" actId="478"/>
            <ac:spMkLst>
              <pc:docMk/>
              <pc:sldMasterMk cId="2793678323" sldId="2147483648"/>
              <pc:sldLayoutMk cId="1496853360" sldId="2147483662"/>
              <ac:spMk id="5" creationId="{25D74325-AEF8-8D65-F402-CCE3B54B1AD8}"/>
            </ac:spMkLst>
          </pc:spChg>
          <pc:picChg chg="add mod">
            <ac:chgData name="Schulze, Christian" userId="631d7344-76b2-43ed-b7f4-f7ca4ae3ddfc" providerId="ADAL" clId="{383053A3-DC50-43AB-8388-55C10CB607DF}" dt="2024-04-24T06:48:06.747" v="6" actId="962"/>
            <ac:picMkLst>
              <pc:docMk/>
              <pc:sldMasterMk cId="2793678323" sldId="2147483648"/>
              <pc:sldLayoutMk cId="1496853360" sldId="2147483662"/>
              <ac:picMk id="7" creationId="{36C7C800-5620-9A57-650D-411F1565F7E5}"/>
            </ac:picMkLst>
          </pc:picChg>
          <pc:picChg chg="add mod">
            <ac:chgData name="Schulze, Christian" userId="631d7344-76b2-43ed-b7f4-f7ca4ae3ddfc" providerId="ADAL" clId="{383053A3-DC50-43AB-8388-55C10CB607DF}" dt="2024-04-24T06:48:50.416" v="14" actId="962"/>
            <ac:picMkLst>
              <pc:docMk/>
              <pc:sldMasterMk cId="2793678323" sldId="2147483648"/>
              <pc:sldLayoutMk cId="1496853360" sldId="2147483662"/>
              <ac:picMk id="9" creationId="{D802028D-9767-F6CD-D9F1-68AFEE8EEF1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4D8AE-37BD-40AF-9127-EEBF5AAACD03}" type="datetimeFigureOut">
              <a:rPr lang="de-DE" smtClean="0"/>
              <a:t>04.04.2025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93B3C-DA03-4451-B953-A675946DAC5D}" type="slidenum">
              <a:rPr lang="de-DE" smtClean="0"/>
              <a:t>‹Nr.›</a:t>
            </a:fld>
            <a:endParaRPr lang="de-DE"/>
          </a:p>
        </p:txBody>
      </p:sp>
    </p:spTree>
    <p:extLst>
      <p:ext uri="{BB962C8B-B14F-4D97-AF65-F5344CB8AC3E}">
        <p14:creationId xmlns:p14="http://schemas.microsoft.com/office/powerpoint/2010/main" val="89041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ongress-Titelfolie">
    <p:spTree>
      <p:nvGrpSpPr>
        <p:cNvPr id="1" name=""/>
        <p:cNvGrpSpPr/>
        <p:nvPr/>
      </p:nvGrpSpPr>
      <p:grpSpPr>
        <a:xfrm>
          <a:off x="0" y="0"/>
          <a:ext cx="0" cy="0"/>
          <a:chOff x="0" y="0"/>
          <a:chExt cx="0" cy="0"/>
        </a:xfrm>
      </p:grpSpPr>
      <p:pic>
        <p:nvPicPr>
          <p:cNvPr id="3" name="Grafik 2" descr="Ein Bild, das Text, Baum, Grafikdesign, Screenshot enthält.&#10;&#10;Automatisch generierte Beschreibung">
            <a:extLst>
              <a:ext uri="{FF2B5EF4-FFF2-40B4-BE49-F238E27FC236}">
                <a16:creationId xmlns:a16="http://schemas.microsoft.com/office/drawing/2014/main" id="{49452232-FA80-58BB-5B6E-55DA67B68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269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kündigungsslide">
    <p:spTree>
      <p:nvGrpSpPr>
        <p:cNvPr id="1" name=""/>
        <p:cNvGrpSpPr/>
        <p:nvPr/>
      </p:nvGrpSpPr>
      <p:grpSpPr>
        <a:xfrm>
          <a:off x="0" y="0"/>
          <a:ext cx="0" cy="0"/>
          <a:chOff x="0" y="0"/>
          <a:chExt cx="0" cy="0"/>
        </a:xfrm>
      </p:grpSpPr>
      <p:pic>
        <p:nvPicPr>
          <p:cNvPr id="7" name="Grafik 6" descr="Ein Bild, das Text, Grafikdesign, Screenshot, Grafiken enthält.&#10;&#10;Automatisch generierte Beschreibung">
            <a:extLst>
              <a:ext uri="{FF2B5EF4-FFF2-40B4-BE49-F238E27FC236}">
                <a16:creationId xmlns:a16="http://schemas.microsoft.com/office/drawing/2014/main" id="{36C7C800-5620-9A57-650D-411F1565F7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fik 8" descr="Ein Bild, das Text, Grafikdesign, Screenshot, Grafiken enthält.&#10;&#10;Automatisch generierte Beschreibung">
            <a:extLst>
              <a:ext uri="{FF2B5EF4-FFF2-40B4-BE49-F238E27FC236}">
                <a16:creationId xmlns:a16="http://schemas.microsoft.com/office/drawing/2014/main" id="{D802028D-9767-F6CD-D9F1-68AFEE8EEF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685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piteltrenner">
    <p:spTree>
      <p:nvGrpSpPr>
        <p:cNvPr id="1" name=""/>
        <p:cNvGrpSpPr/>
        <p:nvPr/>
      </p:nvGrpSpPr>
      <p:grpSpPr>
        <a:xfrm>
          <a:off x="0" y="0"/>
          <a:ext cx="0" cy="0"/>
          <a:chOff x="0" y="0"/>
          <a:chExt cx="0" cy="0"/>
        </a:xfrm>
      </p:grpSpPr>
      <p:pic>
        <p:nvPicPr>
          <p:cNvPr id="5" name="Grafik 4" descr="Ein Bild, das Baum, Grün enthält.&#10;&#10;Automatisch generierte Beschreibung">
            <a:extLst>
              <a:ext uri="{FF2B5EF4-FFF2-40B4-BE49-F238E27FC236}">
                <a16:creationId xmlns:a16="http://schemas.microsoft.com/office/drawing/2014/main" id="{AAE4A68F-64B7-F6A3-5491-1C9472ADE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13F1D7A-A424-4081-9BFA-7F169B9B1488}"/>
              </a:ext>
            </a:extLst>
          </p:cNvPr>
          <p:cNvSpPr>
            <a:spLocks noGrp="1"/>
          </p:cNvSpPr>
          <p:nvPr>
            <p:ph type="ctrTitle"/>
          </p:nvPr>
        </p:nvSpPr>
        <p:spPr>
          <a:xfrm>
            <a:off x="355599" y="2086251"/>
            <a:ext cx="11464925" cy="1423711"/>
          </a:xfrm>
        </p:spPr>
        <p:txBody>
          <a:bodyPr anchor="t"/>
          <a:lstStyle>
            <a:lvl1pPr algn="ctr">
              <a:defRPr sz="6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CB4E2B5F-FA92-4E92-889A-EE2FAE5E96E4}"/>
              </a:ext>
            </a:extLst>
          </p:cNvPr>
          <p:cNvSpPr>
            <a:spLocks noGrp="1"/>
          </p:cNvSpPr>
          <p:nvPr>
            <p:ph type="subTitle" idx="1"/>
          </p:nvPr>
        </p:nvSpPr>
        <p:spPr>
          <a:xfrm>
            <a:off x="355600" y="3823984"/>
            <a:ext cx="11477625" cy="907813"/>
          </a:xfrm>
        </p:spPr>
        <p:txBody>
          <a:bodyPr/>
          <a:lstStyle>
            <a:lvl1pPr marL="0" indent="0" algn="ctr">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Fußzeilenplatzhalter 4">
            <a:extLst>
              <a:ext uri="{FF2B5EF4-FFF2-40B4-BE49-F238E27FC236}">
                <a16:creationId xmlns:a16="http://schemas.microsoft.com/office/drawing/2014/main" id="{2BA0A2D4-1283-AF29-99FC-B421FFAC3DCA}"/>
              </a:ext>
            </a:extLst>
          </p:cNvPr>
          <p:cNvSpPr>
            <a:spLocks noGrp="1"/>
          </p:cNvSpPr>
          <p:nvPr>
            <p:ph type="ftr" sz="quarter" idx="11"/>
          </p:nvPr>
        </p:nvSpPr>
        <p:spPr>
          <a:xfrm>
            <a:off x="355600" y="6325410"/>
            <a:ext cx="3905682" cy="365125"/>
          </a:xfrm>
        </p:spPr>
        <p:txBody>
          <a:bodyPr/>
          <a:lstStyle>
            <a:lvl1pPr algn="l">
              <a:defRPr lang="de-DE" dirty="0">
                <a:solidFill>
                  <a:schemeClr val="bg1"/>
                </a:solidFill>
              </a:defRPr>
            </a:lvl1pPr>
          </a:lstStyle>
          <a:p>
            <a:endParaRPr lang="de-DE" dirty="0"/>
          </a:p>
        </p:txBody>
      </p:sp>
      <p:sp>
        <p:nvSpPr>
          <p:cNvPr id="8" name="Foliennummernplatzhalter 5">
            <a:extLst>
              <a:ext uri="{FF2B5EF4-FFF2-40B4-BE49-F238E27FC236}">
                <a16:creationId xmlns:a16="http://schemas.microsoft.com/office/drawing/2014/main" id="{07B421CC-5A86-D854-308E-0727EAD60E64}"/>
              </a:ext>
            </a:extLst>
          </p:cNvPr>
          <p:cNvSpPr>
            <a:spLocks noGrp="1"/>
          </p:cNvSpPr>
          <p:nvPr>
            <p:ph type="sldNum" sz="quarter" idx="12"/>
          </p:nvPr>
        </p:nvSpPr>
        <p:spPr>
          <a:xfrm>
            <a:off x="10448924" y="6259523"/>
            <a:ext cx="1371601" cy="365125"/>
          </a:xfrm>
        </p:spPr>
        <p:txBody>
          <a:bodyPr/>
          <a:lstStyle>
            <a:lvl1pPr algn="ctr">
              <a:defRPr lang="de-DE" smtClean="0">
                <a:solidFill>
                  <a:schemeClr val="bg1"/>
                </a:solidFill>
              </a:defRPr>
            </a:lvl1pPr>
          </a:lstStyle>
          <a:p>
            <a:fld id="{058F1F6B-0C89-4B33-B751-3B533C18E294}" type="slidenum">
              <a:rPr lang="de-DE" smtClean="0"/>
              <a:pPr/>
              <a:t>‹Nr.›</a:t>
            </a:fld>
            <a:endParaRPr lang="de-DE" dirty="0"/>
          </a:p>
        </p:txBody>
      </p:sp>
    </p:spTree>
    <p:extLst>
      <p:ext uri="{BB962C8B-B14F-4D97-AF65-F5344CB8AC3E}">
        <p14:creationId xmlns:p14="http://schemas.microsoft.com/office/powerpoint/2010/main" val="240222373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04" userDrawn="1">
          <p15:clr>
            <a:srgbClr val="FBAE40"/>
          </p15:clr>
        </p15:guide>
        <p15:guide id="2" pos="224" userDrawn="1">
          <p15:clr>
            <a:srgbClr val="FBAE40"/>
          </p15:clr>
        </p15:guide>
        <p15:guide id="3" pos="7454" userDrawn="1">
          <p15:clr>
            <a:srgbClr val="FBAE40"/>
          </p15:clr>
        </p15:guide>
        <p15:guide id="4" orient="horz" pos="12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pic>
        <p:nvPicPr>
          <p:cNvPr id="10" name="Grafik 9" descr="Ein Bild, das Grün, Zeichnung, Entwurf enthält.&#10;&#10;Automatisch generierte Beschreibung">
            <a:extLst>
              <a:ext uri="{FF2B5EF4-FFF2-40B4-BE49-F238E27FC236}">
                <a16:creationId xmlns:a16="http://schemas.microsoft.com/office/drawing/2014/main" id="{85C8DAE4-B3D7-C908-F144-31D317033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fik 6" descr="Ein Bild, das Grün, Grafiken enthält.&#10;&#10;Automatisch generierte Beschreibung">
            <a:extLst>
              <a:ext uri="{FF2B5EF4-FFF2-40B4-BE49-F238E27FC236}">
                <a16:creationId xmlns:a16="http://schemas.microsoft.com/office/drawing/2014/main" id="{EAEB6CF7-BB9C-B333-FC34-5D9E5EF19B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nhaltsplatzhalter 2">
            <a:extLst>
              <a:ext uri="{FF2B5EF4-FFF2-40B4-BE49-F238E27FC236}">
                <a16:creationId xmlns:a16="http://schemas.microsoft.com/office/drawing/2014/main" id="{CEBBBD92-3982-4837-A6D0-44C365F9CCEC}"/>
              </a:ext>
            </a:extLst>
          </p:cNvPr>
          <p:cNvSpPr>
            <a:spLocks noGrp="1"/>
          </p:cNvSpPr>
          <p:nvPr>
            <p:ph idx="1"/>
          </p:nvPr>
        </p:nvSpPr>
        <p:spPr>
          <a:xfrm>
            <a:off x="355599" y="1592262"/>
            <a:ext cx="11464925" cy="4109391"/>
          </a:xfrm>
        </p:spPr>
        <p:txBody>
          <a:bodyPr>
            <a:normAutofit/>
          </a:bodyPr>
          <a:lstStyle>
            <a:lvl1pPr marL="0" indent="0">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5" name="Fußzeilenplatzhalter 4">
            <a:extLst>
              <a:ext uri="{FF2B5EF4-FFF2-40B4-BE49-F238E27FC236}">
                <a16:creationId xmlns:a16="http://schemas.microsoft.com/office/drawing/2014/main" id="{C9989DE5-2DA2-4CF5-919B-C8A1DC9B8D7D}"/>
              </a:ext>
            </a:extLst>
          </p:cNvPr>
          <p:cNvSpPr>
            <a:spLocks noGrp="1"/>
          </p:cNvSpPr>
          <p:nvPr>
            <p:ph type="ftr" sz="quarter" idx="11"/>
          </p:nvPr>
        </p:nvSpPr>
        <p:spPr>
          <a:xfrm>
            <a:off x="355600" y="6325410"/>
            <a:ext cx="3905682" cy="365125"/>
          </a:xfrm>
        </p:spPr>
        <p:txBody>
          <a:bodyPr/>
          <a:lstStyle>
            <a:lvl1pPr algn="l">
              <a:defRPr lang="de-DE" dirty="0">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F8F815C9-DB3B-40E5-8678-A3B7B1250927}"/>
              </a:ext>
            </a:extLst>
          </p:cNvPr>
          <p:cNvSpPr>
            <a:spLocks noGrp="1"/>
          </p:cNvSpPr>
          <p:nvPr>
            <p:ph type="sldNum" sz="quarter" idx="12"/>
          </p:nvPr>
        </p:nvSpPr>
        <p:spPr>
          <a:xfrm>
            <a:off x="10448924" y="6259523"/>
            <a:ext cx="1371601" cy="365125"/>
          </a:xfrm>
        </p:spPr>
        <p:txBody>
          <a:bodyPr/>
          <a:lstStyle>
            <a:lvl1pPr algn="ctr">
              <a:defRPr lang="de-DE" smtClean="0">
                <a:solidFill>
                  <a:schemeClr val="bg1"/>
                </a:solidFill>
              </a:defRPr>
            </a:lvl1pPr>
          </a:lstStyle>
          <a:p>
            <a:fld id="{058F1F6B-0C89-4B33-B751-3B533C18E294}" type="slidenum">
              <a:rPr lang="de-DE" smtClean="0"/>
              <a:pPr/>
              <a:t>‹Nr.›</a:t>
            </a:fld>
            <a:endParaRPr lang="de-DE" dirty="0"/>
          </a:p>
        </p:txBody>
      </p:sp>
      <p:sp>
        <p:nvSpPr>
          <p:cNvPr id="4" name="Rechteck 3"/>
          <p:cNvSpPr/>
          <p:nvPr userDrawn="1"/>
        </p:nvSpPr>
        <p:spPr>
          <a:xfrm>
            <a:off x="355599" y="480539"/>
            <a:ext cx="2370348" cy="865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917238A-7E65-4094-A497-2773A7BA723B}"/>
              </a:ext>
            </a:extLst>
          </p:cNvPr>
          <p:cNvSpPr>
            <a:spLocks noGrp="1"/>
          </p:cNvSpPr>
          <p:nvPr>
            <p:ph type="title"/>
          </p:nvPr>
        </p:nvSpPr>
        <p:spPr>
          <a:xfrm>
            <a:off x="1991929" y="587337"/>
            <a:ext cx="8208142" cy="762335"/>
          </a:xfrm>
        </p:spPr>
        <p:txBody>
          <a:bodyPr anchor="t">
            <a:normAutofit/>
          </a:bodyPr>
          <a:lstStyle>
            <a:lvl1pPr>
              <a:defRPr sz="3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p>
        </p:txBody>
      </p:sp>
    </p:spTree>
    <p:extLst>
      <p:ext uri="{BB962C8B-B14F-4D97-AF65-F5344CB8AC3E}">
        <p14:creationId xmlns:p14="http://schemas.microsoft.com/office/powerpoint/2010/main" val="15716244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6" userDrawn="1">
          <p15:clr>
            <a:srgbClr val="FBAE40"/>
          </p15:clr>
        </p15:guide>
        <p15:guide id="2" pos="224" userDrawn="1">
          <p15:clr>
            <a:srgbClr val="FBAE40"/>
          </p15:clr>
        </p15:guide>
        <p15:guide id="3" orient="horz" pos="754" userDrawn="1">
          <p15:clr>
            <a:srgbClr val="FBAE40"/>
          </p15:clr>
        </p15:guide>
        <p15:guide id="4" pos="7446" userDrawn="1">
          <p15:clr>
            <a:srgbClr val="FBAE40"/>
          </p15:clr>
        </p15:guide>
        <p15:guide id="5" orient="horz" pos="100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8559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04" userDrawn="1">
          <p15:clr>
            <a:srgbClr val="FBAE40"/>
          </p15:clr>
        </p15:guide>
        <p15:guide id="2" pos="224" userDrawn="1">
          <p15:clr>
            <a:srgbClr val="FBAE40"/>
          </p15:clr>
        </p15:guide>
        <p15:guide id="3" pos="7454" userDrawn="1">
          <p15:clr>
            <a:srgbClr val="FBAE40"/>
          </p15:clr>
        </p15:guide>
        <p15:guide id="4" orient="horz" pos="127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C3AE067-6137-4041-BC3A-78648FEA5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E43DF86C-F8F8-43EB-8D0B-7D2C0872B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6BDA5A-95FB-46B4-8353-94926F527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B774FAEF-E1F2-4B31-A207-DBE70C837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115BBA5-4DCD-4C84-AF98-49EA5DD12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F1F6B-0C89-4B33-B751-3B533C18E294}" type="slidenum">
              <a:rPr lang="de-DE" smtClean="0"/>
              <a:t>‹Nr.›</a:t>
            </a:fld>
            <a:endParaRPr lang="de-DE"/>
          </a:p>
        </p:txBody>
      </p:sp>
    </p:spTree>
    <p:extLst>
      <p:ext uri="{BB962C8B-B14F-4D97-AF65-F5344CB8AC3E}">
        <p14:creationId xmlns:p14="http://schemas.microsoft.com/office/powerpoint/2010/main" val="279367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60" r:id="rId5"/>
  </p:sldLayoutIdLst>
  <p:hf hd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8155E-180C-1411-FD1A-889981CFD960}"/>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B11F4AEE-6129-3A19-03FE-A5BD78845FEC}"/>
              </a:ext>
            </a:extLst>
          </p:cNvPr>
          <p:cNvSpPr>
            <a:spLocks noGrp="1"/>
          </p:cNvSpPr>
          <p:nvPr>
            <p:ph type="subTitle" idx="1"/>
          </p:nvPr>
        </p:nvSpPr>
        <p:spPr/>
        <p:txBody>
          <a:bodyPr/>
          <a:lstStyle/>
          <a:p>
            <a:endParaRPr lang="de-DE"/>
          </a:p>
        </p:txBody>
      </p:sp>
      <p:sp>
        <p:nvSpPr>
          <p:cNvPr id="4" name="Fußzeilenplatzhalter 3">
            <a:extLst>
              <a:ext uri="{FF2B5EF4-FFF2-40B4-BE49-F238E27FC236}">
                <a16:creationId xmlns:a16="http://schemas.microsoft.com/office/drawing/2014/main" id="{A8E395D2-B03C-FB1B-096A-C9743E1C00ED}"/>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C9FF1FC-2FD8-8201-A693-D9B923D33C0B}"/>
              </a:ext>
            </a:extLst>
          </p:cNvPr>
          <p:cNvSpPr>
            <a:spLocks noGrp="1"/>
          </p:cNvSpPr>
          <p:nvPr>
            <p:ph type="sldNum" sz="quarter" idx="12"/>
          </p:nvPr>
        </p:nvSpPr>
        <p:spPr/>
        <p:txBody>
          <a:bodyPr/>
          <a:lstStyle/>
          <a:p>
            <a:fld id="{058F1F6B-0C89-4B33-B751-3B533C18E294}" type="slidenum">
              <a:rPr lang="de-DE" smtClean="0"/>
              <a:pPr/>
              <a:t>1</a:t>
            </a:fld>
            <a:endParaRPr lang="de-DE" dirty="0"/>
          </a:p>
        </p:txBody>
      </p:sp>
    </p:spTree>
    <p:extLst>
      <p:ext uri="{BB962C8B-B14F-4D97-AF65-F5344CB8AC3E}">
        <p14:creationId xmlns:p14="http://schemas.microsoft.com/office/powerpoint/2010/main" val="362323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809BB-99FB-43EF-A2F6-850E00D7FEE8}"/>
              </a:ext>
            </a:extLst>
          </p:cNvPr>
          <p:cNvSpPr>
            <a:spLocks noGrp="1"/>
          </p:cNvSpPr>
          <p:nvPr>
            <p:ph type="title"/>
          </p:nvPr>
        </p:nvSpPr>
        <p:spPr>
          <a:xfrm>
            <a:off x="2151687" y="600875"/>
            <a:ext cx="8073650" cy="651562"/>
          </a:xfrm>
        </p:spPr>
        <p:txBody>
          <a:bodyPr>
            <a:normAutofit fontScale="90000"/>
          </a:bodyPr>
          <a:lstStyle/>
          <a:p>
            <a:r>
              <a:rPr lang="de-DE" dirty="0">
                <a:solidFill>
                  <a:schemeClr val="tx1"/>
                </a:solidFill>
              </a:rPr>
              <a:t>Darlegung potentieller </a:t>
            </a:r>
            <a:r>
              <a:rPr lang="de-DE" dirty="0" smtClean="0">
                <a:solidFill>
                  <a:schemeClr val="tx1"/>
                </a:solidFill>
              </a:rPr>
              <a:t>Interessenkonflikte</a:t>
            </a:r>
            <a:endParaRPr lang="de-DE" dirty="0"/>
          </a:p>
        </p:txBody>
      </p:sp>
      <p:sp>
        <p:nvSpPr>
          <p:cNvPr id="4" name="Foliennummernplatzhalter 3">
            <a:extLst>
              <a:ext uri="{FF2B5EF4-FFF2-40B4-BE49-F238E27FC236}">
                <a16:creationId xmlns:a16="http://schemas.microsoft.com/office/drawing/2014/main" id="{711F77F3-5E5F-7A71-DC5F-0CE796338EE5}"/>
              </a:ext>
            </a:extLst>
          </p:cNvPr>
          <p:cNvSpPr>
            <a:spLocks noGrp="1"/>
          </p:cNvSpPr>
          <p:nvPr>
            <p:ph type="sldNum" sz="quarter" idx="12"/>
          </p:nvPr>
        </p:nvSpPr>
        <p:spPr/>
        <p:txBody>
          <a:bodyPr/>
          <a:lstStyle/>
          <a:p>
            <a:fld id="{058F1F6B-0C89-4B33-B751-3B533C18E294}" type="slidenum">
              <a:rPr lang="de-DE" smtClean="0"/>
              <a:pPr/>
              <a:t>2</a:t>
            </a:fld>
            <a:endParaRPr lang="de-DE" dirty="0"/>
          </a:p>
        </p:txBody>
      </p:sp>
      <p:sp>
        <p:nvSpPr>
          <p:cNvPr id="5" name="Fußzeilenplatzhalter 4">
            <a:extLst>
              <a:ext uri="{FF2B5EF4-FFF2-40B4-BE49-F238E27FC236}">
                <a16:creationId xmlns:a16="http://schemas.microsoft.com/office/drawing/2014/main" id="{628C3045-E339-1A22-89CD-4FE6D0AD088A}"/>
              </a:ext>
            </a:extLst>
          </p:cNvPr>
          <p:cNvSpPr>
            <a:spLocks noGrp="1"/>
          </p:cNvSpPr>
          <p:nvPr>
            <p:ph type="ftr" sz="quarter" idx="11"/>
          </p:nvPr>
        </p:nvSpPr>
        <p:spPr/>
        <p:txBody>
          <a:bodyPr/>
          <a:lstStyle/>
          <a:p>
            <a:endParaRPr lang="de-DE" dirty="0"/>
          </a:p>
        </p:txBody>
      </p:sp>
      <p:sp>
        <p:nvSpPr>
          <p:cNvPr id="10" name="Flussdiagramm: Verbinder 9"/>
          <p:cNvSpPr>
            <a:spLocks noChangeAspect="1"/>
          </p:cNvSpPr>
          <p:nvPr/>
        </p:nvSpPr>
        <p:spPr>
          <a:xfrm>
            <a:off x="745659" y="1733244"/>
            <a:ext cx="299318" cy="28484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C00000"/>
                </a:solidFill>
              </a:rPr>
              <a:t>     </a:t>
            </a:r>
            <a:endParaRPr lang="de-DE" dirty="0">
              <a:solidFill>
                <a:srgbClr val="C00000"/>
              </a:solidFill>
            </a:endParaRPr>
          </a:p>
        </p:txBody>
      </p:sp>
      <p:sp>
        <p:nvSpPr>
          <p:cNvPr id="11" name="Flussdiagramm: Verbinder 10"/>
          <p:cNvSpPr>
            <a:spLocks noChangeAspect="1"/>
          </p:cNvSpPr>
          <p:nvPr/>
        </p:nvSpPr>
        <p:spPr>
          <a:xfrm>
            <a:off x="745660" y="2338274"/>
            <a:ext cx="299318" cy="28484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C00000"/>
                </a:solidFill>
              </a:rPr>
              <a:t>      </a:t>
            </a:r>
            <a:endParaRPr lang="de-DE" dirty="0">
              <a:solidFill>
                <a:srgbClr val="C00000"/>
              </a:solidFill>
            </a:endParaRPr>
          </a:p>
        </p:txBody>
      </p:sp>
      <p:sp>
        <p:nvSpPr>
          <p:cNvPr id="12" name="Untertitel 7"/>
          <p:cNvSpPr txBox="1">
            <a:spLocks/>
          </p:cNvSpPr>
          <p:nvPr/>
        </p:nvSpPr>
        <p:spPr>
          <a:xfrm>
            <a:off x="1245736" y="2285595"/>
            <a:ext cx="10324472" cy="552348"/>
          </a:xfrm>
          <a:prstGeom prst="rect">
            <a:avLst/>
          </a:prstGeom>
          <a:solidFill>
            <a:schemeClr val="bg1">
              <a:lumMod val="8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de-DE" sz="1000" dirty="0">
                <a:latin typeface="Open Sans" panose="020B0606030504020204" pitchFamily="34" charset="0"/>
                <a:ea typeface="Open Sans" panose="020B0606030504020204" pitchFamily="34" charset="0"/>
                <a:cs typeface="Open Sans" panose="020B0606030504020204" pitchFamily="34" charset="0"/>
              </a:rPr>
              <a:t>Der Inhalt des folgenden Vortrages ist Ergebnis des Bemühens um größtmögliche Objektivität und Unabhängigkeit. Als Vortragende(r)</a:t>
            </a:r>
            <a:r>
              <a:rPr lang="de-DE" sz="1000" dirty="0" smtClean="0">
                <a:latin typeface="Open Sans" panose="020B0606030504020204" pitchFamily="34" charset="0"/>
                <a:ea typeface="Open Sans" panose="020B0606030504020204" pitchFamily="34" charset="0"/>
                <a:cs typeface="Open Sans" panose="020B0606030504020204" pitchFamily="34" charset="0"/>
              </a:rPr>
              <a:t> </a:t>
            </a:r>
            <a:r>
              <a:rPr lang="de-DE" sz="1000" dirty="0">
                <a:latin typeface="Open Sans" panose="020B0606030504020204" pitchFamily="34" charset="0"/>
                <a:ea typeface="Open Sans" panose="020B0606030504020204" pitchFamily="34" charset="0"/>
                <a:cs typeface="Open Sans" panose="020B0606030504020204" pitchFamily="34" charset="0"/>
              </a:rPr>
              <a:t>weise ich darauf hin, dass es persönliche Verbindungen zu Unternehmen gibt, deren Produkte im Kontext des folgenden Vortrages von Interesse sind. Dabei handelt es sich um die folgenden Unternehmen und Verbindungen:</a:t>
            </a:r>
          </a:p>
        </p:txBody>
      </p:sp>
      <p:graphicFrame>
        <p:nvGraphicFramePr>
          <p:cNvPr id="13" name="Tabelle 12"/>
          <p:cNvGraphicFramePr>
            <a:graphicFrameLocks noGrp="1"/>
          </p:cNvGraphicFramePr>
          <p:nvPr>
            <p:extLst>
              <p:ext uri="{D42A27DB-BD31-4B8C-83A1-F6EECF244321}">
                <p14:modId xmlns:p14="http://schemas.microsoft.com/office/powerpoint/2010/main" val="325347227"/>
              </p:ext>
            </p:extLst>
          </p:nvPr>
        </p:nvGraphicFramePr>
        <p:xfrm>
          <a:off x="1245736" y="2837943"/>
          <a:ext cx="10324472" cy="2976120"/>
        </p:xfrm>
        <a:graphic>
          <a:graphicData uri="http://schemas.openxmlformats.org/drawingml/2006/table">
            <a:tbl>
              <a:tblPr firstRow="1" bandRow="1">
                <a:tableStyleId>{5C22544A-7EE6-4342-B048-85BDC9FD1C3A}</a:tableStyleId>
              </a:tblPr>
              <a:tblGrid>
                <a:gridCol w="3470423">
                  <a:extLst>
                    <a:ext uri="{9D8B030D-6E8A-4147-A177-3AD203B41FA5}">
                      <a16:colId xmlns:a16="http://schemas.microsoft.com/office/drawing/2014/main" val="20000"/>
                    </a:ext>
                  </a:extLst>
                </a:gridCol>
                <a:gridCol w="6854049">
                  <a:extLst>
                    <a:ext uri="{9D8B030D-6E8A-4147-A177-3AD203B41FA5}">
                      <a16:colId xmlns:a16="http://schemas.microsoft.com/office/drawing/2014/main" val="20001"/>
                    </a:ext>
                  </a:extLst>
                </a:gridCol>
              </a:tblGrid>
              <a:tr h="888969">
                <a:tc>
                  <a:txBody>
                    <a:bodyPr/>
                    <a:lstStyle/>
                    <a:p>
                      <a:r>
                        <a:rPr lang="de-DE"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Unternehmen</a:t>
                      </a:r>
                      <a:endParaRPr lang="de-DE"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pPr marL="0" algn="l" defTabSz="914400" rtl="0" eaLnBrk="1" latinLnBrk="0" hangingPunct="1"/>
                      <a:r>
                        <a:rPr lang="de-DE" sz="12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Verbindungen</a:t>
                      </a:r>
                    </a:p>
                    <a:p>
                      <a:pPr marL="0" algn="just" defTabSz="914400" rtl="0" eaLnBrk="1" latinLnBrk="0" hangingPunct="1"/>
                      <a:r>
                        <a:rPr lang="de-DE" sz="9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Honorar für Vortrags-, </a:t>
                      </a:r>
                      <a:r>
                        <a:rPr lang="de-DE" sz="900" b="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Autoren-, Gutachter- oder Beratertätigkeiten, Vorbereitung von Fortbildungen, Durchführung von Auftragsstudien; Erstattung von Reise- oder Übernachtungskosten, Teilnahmegebühren an Fortbildungen; Besitz von Patenten, Aktien, Geschäftsanteilen; Gelder aus Lizenzen/Tantiemen</a:t>
                      </a:r>
                      <a:r>
                        <a:rPr lang="de-DE" sz="9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900" b="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Forschungsförderungen; </a:t>
                      </a:r>
                      <a:r>
                        <a:rPr lang="de-DE" sz="9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Position</a:t>
                      </a:r>
                      <a:r>
                        <a:rPr lang="de-DE" sz="900" b="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der Organisation, für die ich tätig bin; Mitgliedschaft und Position in wissenschaftlichen </a:t>
                      </a:r>
                      <a:r>
                        <a:rPr lang="de-DE" sz="900" b="0" kern="1200" baseline="0" smtClean="0">
                          <a:solidFill>
                            <a:schemeClr val="tx1"/>
                          </a:solidFill>
                          <a:latin typeface="Open Sans" panose="020B0606030504020204" pitchFamily="34" charset="0"/>
                          <a:ea typeface="Open Sans" panose="020B0606030504020204" pitchFamily="34" charset="0"/>
                          <a:cs typeface="Open Sans" panose="020B0606030504020204" pitchFamily="34" charset="0"/>
                        </a:rPr>
                        <a:t>Gesellschaften/Berufsverbänden oder andere </a:t>
                      </a:r>
                      <a:r>
                        <a:rPr lang="de-DE" sz="900" b="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für diese Fortbildungsmaßnahme relevanten Vereinigungen</a:t>
                      </a:r>
                      <a:endParaRPr lang="de-DE" sz="9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extLst>
                  <a:ext uri="{0D108BD9-81ED-4DB2-BD59-A6C34878D82A}">
                    <a16:rowId xmlns:a16="http://schemas.microsoft.com/office/drawing/2014/main" val="10000"/>
                  </a:ext>
                </a:extLst>
              </a:tr>
              <a:tr h="288000">
                <a:tc>
                  <a:txBody>
                    <a:bodyPr/>
                    <a:lstStyle/>
                    <a:p>
                      <a:endParaRPr lang="de-DE"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288000">
                <a:tc>
                  <a:txBody>
                    <a:bodyPr/>
                    <a:lstStyle/>
                    <a:p>
                      <a:endPar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288000">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288000">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877865748"/>
                  </a:ext>
                </a:extLst>
              </a:tr>
              <a:tr h="288000">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1102111099"/>
                  </a:ext>
                </a:extLst>
              </a:tr>
              <a:tr h="288000">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2845630273"/>
                  </a:ext>
                </a:extLst>
              </a:tr>
              <a:tr h="288000">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373941631"/>
                  </a:ext>
                </a:extLst>
              </a:tr>
            </a:tbl>
          </a:graphicData>
        </a:graphic>
      </p:graphicFrame>
      <p:sp>
        <p:nvSpPr>
          <p:cNvPr id="14" name="Untertitel 7"/>
          <p:cNvSpPr txBox="1">
            <a:spLocks/>
          </p:cNvSpPr>
          <p:nvPr/>
        </p:nvSpPr>
        <p:spPr>
          <a:xfrm>
            <a:off x="1245736" y="1690698"/>
            <a:ext cx="10324472" cy="369936"/>
          </a:xfrm>
          <a:prstGeom prst="rect">
            <a:avLst/>
          </a:prstGeom>
          <a:solidFill>
            <a:schemeClr val="bg1">
              <a:lumMod val="85000"/>
            </a:schemeClr>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1050" dirty="0" smtClean="0"/>
              <a:t>Als Vortragende(r) versichere ich, dass in Bezug auf den Inhalt des folgenden Vortrags </a:t>
            </a:r>
            <a:r>
              <a:rPr lang="de-DE" sz="1050" b="1" dirty="0" smtClean="0"/>
              <a:t>keine</a:t>
            </a:r>
            <a:r>
              <a:rPr lang="de-DE" sz="1050" dirty="0" smtClean="0"/>
              <a:t> Interessenskonflikte bestehen, die sich aus einem Beschäftigungsverhältnis, einer Beratertätigkeit oder Zuwendungen für Forschungsvorhaben, Vorträge oder andere Tätigkeiten ergeben.</a:t>
            </a:r>
            <a:endParaRPr lang="de-DE" sz="1050" dirty="0"/>
          </a:p>
        </p:txBody>
      </p:sp>
    </p:spTree>
    <p:extLst>
      <p:ext uri="{BB962C8B-B14F-4D97-AF65-F5344CB8AC3E}">
        <p14:creationId xmlns:p14="http://schemas.microsoft.com/office/powerpoint/2010/main" val="3359656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058F1F6B-0C89-4B33-B751-3B533C18E294}" type="slidenum">
              <a:rPr lang="de-DE" smtClean="0"/>
              <a:pPr/>
              <a:t>3</a:t>
            </a:fld>
            <a:endParaRPr lang="de-DE" dirty="0"/>
          </a:p>
        </p:txBody>
      </p:sp>
      <p:sp>
        <p:nvSpPr>
          <p:cNvPr id="5" name="Titel 4"/>
          <p:cNvSpPr>
            <a:spLocks noGrp="1"/>
          </p:cNvSpPr>
          <p:nvPr>
            <p:ph type="title"/>
          </p:nvPr>
        </p:nvSpPr>
        <p:spPr/>
        <p:txBody>
          <a:bodyPr/>
          <a:lstStyle/>
          <a:p>
            <a:endParaRPr lang="de-DE" dirty="0"/>
          </a:p>
        </p:txBody>
      </p:sp>
    </p:spTree>
    <p:extLst>
      <p:ext uri="{BB962C8B-B14F-4D97-AF65-F5344CB8AC3E}">
        <p14:creationId xmlns:p14="http://schemas.microsoft.com/office/powerpoint/2010/main" val="137891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VSOU2025">
      <a:dk1>
        <a:srgbClr val="2F4D68"/>
      </a:dk1>
      <a:lt1>
        <a:sysClr val="window" lastClr="FFFFFF"/>
      </a:lt1>
      <a:dk2>
        <a:srgbClr val="2F4D68"/>
      </a:dk2>
      <a:lt2>
        <a:srgbClr val="E7E6E6"/>
      </a:lt2>
      <a:accent1>
        <a:srgbClr val="2F4D68"/>
      </a:accent1>
      <a:accent2>
        <a:srgbClr val="4C8E90"/>
      </a:accent2>
      <a:accent3>
        <a:srgbClr val="EC6608"/>
      </a:accent3>
      <a:accent4>
        <a:srgbClr val="4C8E90"/>
      </a:accent4>
      <a:accent5>
        <a:srgbClr val="F4E7DB"/>
      </a:accent5>
      <a:accent6>
        <a:srgbClr val="F59F40"/>
      </a:accent6>
      <a:hlink>
        <a:srgbClr val="F4E7DB"/>
      </a:hlink>
      <a:folHlink>
        <a:srgbClr val="EC66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Breitbild</PresentationFormat>
  <Paragraphs>11</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Open Sans</vt:lpstr>
      <vt:lpstr>Office</vt:lpstr>
      <vt:lpstr>PowerPoint-Präsentation</vt:lpstr>
      <vt:lpstr>Darlegung potentieller Interessenkonflikte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 ist ein Testtitel, der zwei Zeilen einnimmt</dc:title>
  <dc:creator>Schulze, Christian</dc:creator>
  <cp:lastModifiedBy>Carola Schröder</cp:lastModifiedBy>
  <cp:revision>12</cp:revision>
  <dcterms:created xsi:type="dcterms:W3CDTF">2022-04-13T12:51:31Z</dcterms:created>
  <dcterms:modified xsi:type="dcterms:W3CDTF">2025-04-04T12:29:38Z</dcterms:modified>
</cp:coreProperties>
</file>